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 id="2147483649" r:id="rId2"/>
  </p:sldMasterIdLst>
  <p:notesMasterIdLst>
    <p:notesMasterId r:id="rId3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2" r:id="rId28"/>
    <p:sldId id="281" r:id="rId29"/>
    <p:sldId id="283" r:id="rId30"/>
    <p:sldId id="284" r:id="rId31"/>
    <p:sldId id="285" r:id="rId32"/>
    <p:sldId id="286" r:id="rId33"/>
  </p:sldIdLst>
  <p:sldSz cx="9144000" cy="6858000" type="screen4x3"/>
  <p:notesSz cx="6858000" cy="9144000"/>
  <p:embeddedFontLst>
    <p:embeddedFont>
      <p:font typeface="Arial Black" panose="020B0A04020102020204" pitchFamily="34" charset="0"/>
      <p:bold r:id="rId35"/>
    </p:embeddedFont>
  </p:embeddedFontLst>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00"/>
    <a:srgbClr val="FF9900"/>
    <a:srgbClr val="FFD9B3"/>
    <a:srgbClr val="FFCC66"/>
    <a:srgbClr val="FFFF66"/>
    <a:srgbClr val="FF3300"/>
    <a:srgbClr val="C5C5C5"/>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786146-7EAB-424F-949A-E43701B02E86}" v="686" dt="2026-01-12T23:48:04.3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9384" autoAdjust="0"/>
  </p:normalViewPr>
  <p:slideViewPr>
    <p:cSldViewPr>
      <p:cViewPr varScale="1">
        <p:scale>
          <a:sx n="65" d="100"/>
          <a:sy n="65" d="100"/>
        </p:scale>
        <p:origin x="66" y="7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1.fntdata"/><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337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37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0B943D9-87A8-46DE-9AE6-AF5E2BF72B07}"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7D2D15-2318-4B81-AF7D-18CC3A222253}" type="slidenum">
              <a:rPr lang="es-ES"/>
              <a:pPr/>
              <a:t>7</a:t>
            </a:fld>
            <a:endParaRPr lang="es-E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s-ES"/>
              <a:t>La parábola del rico y Lázaro ilustra la imposibilidad de comunicación y vivos y muertos y su razonamiento lógico</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D9F491-56DA-4452-9F84-04200DBAB035}" type="slidenum">
              <a:rPr lang="es-ES"/>
              <a:pPr/>
              <a:t>11</a:t>
            </a:fld>
            <a:endParaRPr lang="es-E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pPr>
              <a:lnSpc>
                <a:spcPct val="80000"/>
              </a:lnSpc>
            </a:pPr>
            <a:r>
              <a:rPr lang="es-ES" sz="1000"/>
              <a:t>Para muestra de cómo los que creen en la salvación universal tuercen el sentido de las Escrituras para sostener sus dogmas deletéreos para las almas, basta citar sus propias declaraciones. En los funerales de un joven irreligioso, muerto instantáneamente en una desgracia, un ministro universalista escogió por texto de su discurso las siguientes palabras que se refieren a David: "Ya estaba consolado acerca de Amnón que era muerto." (2 Samuel 13: 39.)</a:t>
            </a:r>
          </a:p>
          <a:p>
            <a:pPr>
              <a:lnSpc>
                <a:spcPct val="80000"/>
              </a:lnSpc>
            </a:pPr>
            <a:r>
              <a:rPr lang="es-ES" sz="1000"/>
              <a:t>"A menudo me preguntan -dijo el orador- cuál será la suerte de los que mueren en el pecado, tal vez en estado de embriaguez, o que mueren sin haber lavado sus vestiduras de las manchas ensangrentadas del crimen, o como este joven, sin haber hecho profesión religiosa ni tenido experiencia alguna en asuntos de religión. Nos contentamos con citar las Sagradas Escrituras; la contestación que nos dan al respecto ha de resolver tan tremendo problema. Amnón era pecador en extremo; era impenitente, se embriagó y fue muerto en ese estado. David era profeta de Dios; debía saber si Amnón se encontraba bien o mal en el otro mundo. ¿Cuáles fueron las expresiones de su corazón? -'El rey David deseó ver a Absalom: porque estaba consolado acerca de Amnón que era muerto.'</a:t>
            </a:r>
          </a:p>
          <a:p>
            <a:pPr>
              <a:lnSpc>
                <a:spcPct val="80000"/>
              </a:lnSpc>
            </a:pPr>
            <a:r>
              <a:rPr lang="es-ES" sz="1000"/>
              <a:t>"¿Y qué debemos deducir de estas palabras? ¿No es acaso que los sufrimientos sin fin no formaban parte de su creencia religiosa? -Así lo entendemos nosotros; y aquí encontramos un argumento triunfante en apoyo de la hipótesis más agradable, más luminosa y más benévola de la pureza y de la paz finales y universales. Se había consolado de la muerte de su hijo. ¿Y por qué?- Porque podía con su ojo de profeta echar una mirada hacia el glorioso estado, ver a su hijo muy alejado de todas las tentaciones, libertado y purificado de la esclavitud y corrupciones del pecado, y, después de haber sido suficientemente santificado e iluminado, admitido a la asamblea de espíritus superiores y dichosos. Su solo consuelo consistía en que su hijo amado al ser recogido del presente estado de pecado y padecimiento, había ido adonde el soplo sublime del Espíritu Santo sería derramado sobre su alma obscurecida; adonde su espíritu se desarrollaría con la sabiduría del cielo y con los dulces transportes del amor eterno, a fin de ser así preparado para gozar con una naturaleza santificada del descanso y de las glorias de la herencia eterna.</a:t>
            </a:r>
          </a:p>
          <a:p>
            <a:pPr>
              <a:lnSpc>
                <a:spcPct val="80000"/>
              </a:lnSpc>
            </a:pPr>
            <a:r>
              <a:rPr lang="es-ES" sz="1000"/>
              <a:t>"Con esto queremos dar a entender que creemos que la salvación del cielo no depende en nada de lo que podamos hacer en esta vida, ni de un cambio actual de corazón, ni de una creencia actual ni de una profesión de fe religiosa." CS pgs. 593-594 </a:t>
            </a:r>
          </a:p>
          <a:p>
            <a:pPr>
              <a:lnSpc>
                <a:spcPct val="80000"/>
              </a:lnSpc>
            </a:pPr>
            <a:endParaRPr lang="es-ES" sz="10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723C5CC-B233-44FE-9B1A-0973E077E0C8}" type="slidenum">
              <a:rPr lang="es-ES"/>
              <a:pPr/>
              <a:t>‹Nº›</a:t>
            </a:fld>
            <a:endParaRPr lang="es-ES"/>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DFBA6E7-9245-444C-A6AB-DF18DF63E81F}" type="slidenum">
              <a:rPr lang="es-ES"/>
              <a:pPr/>
              <a:t>‹Nº›</a:t>
            </a:fld>
            <a:endParaRPr lang="es-E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4004D7F-AF4F-447E-8092-0FB4746336F5}" type="slidenum">
              <a:rPr lang="es-ES"/>
              <a:pPr/>
              <a:t>‹Nº›</a:t>
            </a:fld>
            <a:endParaRPr lang="es-ES"/>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0"/>
            <a:ext cx="8763000" cy="5943600"/>
            <a:chOff x="0" y="0"/>
            <a:chExt cx="5520" cy="3744"/>
          </a:xfrm>
        </p:grpSpPr>
        <p:sp>
          <p:nvSpPr>
            <p:cNvPr id="31747"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es-ES" sz="2400">
                <a:latin typeface="Times New Roman" pitchFamily="18" charset="0"/>
              </a:endParaRPr>
            </a:p>
          </p:txBody>
        </p:sp>
        <p:grpSp>
          <p:nvGrpSpPr>
            <p:cNvPr id="31748" name="Group 4"/>
            <p:cNvGrpSpPr>
              <a:grpSpLocks/>
            </p:cNvGrpSpPr>
            <p:nvPr userDrawn="1"/>
          </p:nvGrpSpPr>
          <p:grpSpPr bwMode="auto">
            <a:xfrm>
              <a:off x="0" y="2208"/>
              <a:ext cx="5520" cy="1536"/>
              <a:chOff x="0" y="2208"/>
              <a:chExt cx="5520" cy="1536"/>
            </a:xfrm>
          </p:grpSpPr>
          <p:sp>
            <p:nvSpPr>
              <p:cNvPr id="31749"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es-ES" sz="2400">
                  <a:latin typeface="Times New Roman" pitchFamily="18" charset="0"/>
                </a:endParaRPr>
              </a:p>
            </p:txBody>
          </p:sp>
          <p:sp>
            <p:nvSpPr>
              <p:cNvPr id="31750"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es-ES" sz="2400">
                  <a:latin typeface="Times New Roman" pitchFamily="18" charset="0"/>
                </a:endParaRPr>
              </a:p>
            </p:txBody>
          </p:sp>
          <p:sp>
            <p:nvSpPr>
              <p:cNvPr id="31751"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es-ES"/>
              </a:p>
            </p:txBody>
          </p:sp>
        </p:grpSp>
        <p:grpSp>
          <p:nvGrpSpPr>
            <p:cNvPr id="31752" name="Group 8"/>
            <p:cNvGrpSpPr>
              <a:grpSpLocks/>
            </p:cNvGrpSpPr>
            <p:nvPr userDrawn="1"/>
          </p:nvGrpSpPr>
          <p:grpSpPr bwMode="auto">
            <a:xfrm>
              <a:off x="400" y="336"/>
              <a:ext cx="5088" cy="192"/>
              <a:chOff x="400" y="336"/>
              <a:chExt cx="5088" cy="192"/>
            </a:xfrm>
          </p:grpSpPr>
          <p:sp>
            <p:nvSpPr>
              <p:cNvPr id="31753"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es-ES" sz="2400">
                  <a:latin typeface="Times New Roman" pitchFamily="18" charset="0"/>
                </a:endParaRPr>
              </a:p>
            </p:txBody>
          </p:sp>
          <p:sp>
            <p:nvSpPr>
              <p:cNvPr id="31754"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es-ES"/>
              </a:p>
            </p:txBody>
          </p:sp>
        </p:grpSp>
      </p:grpSp>
      <p:sp>
        <p:nvSpPr>
          <p:cNvPr id="31755" name="Rectangle 11"/>
          <p:cNvSpPr>
            <a:spLocks noGrp="1" noChangeArrowheads="1"/>
          </p:cNvSpPr>
          <p:nvPr>
            <p:ph type="ctrTitle"/>
          </p:nvPr>
        </p:nvSpPr>
        <p:spPr>
          <a:xfrm>
            <a:off x="2057400" y="1143000"/>
            <a:ext cx="6629400" cy="2209800"/>
          </a:xfrm>
        </p:spPr>
        <p:txBody>
          <a:bodyPr/>
          <a:lstStyle>
            <a:lvl1pPr>
              <a:defRPr sz="4800"/>
            </a:lvl1pPr>
          </a:lstStyle>
          <a:p>
            <a:r>
              <a:rPr lang="es-ES"/>
              <a:t>Haga clic para cambiar el estilo de título	</a:t>
            </a:r>
          </a:p>
        </p:txBody>
      </p:sp>
      <p:sp>
        <p:nvSpPr>
          <p:cNvPr id="31756"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s-ES"/>
              <a:t>Haga clic para modificar el estilo de subtítulo del patrón</a:t>
            </a:r>
          </a:p>
        </p:txBody>
      </p:sp>
      <p:sp>
        <p:nvSpPr>
          <p:cNvPr id="31757" name="Rectangle 13"/>
          <p:cNvSpPr>
            <a:spLocks noGrp="1" noChangeArrowheads="1"/>
          </p:cNvSpPr>
          <p:nvPr>
            <p:ph type="dt" sz="half" idx="2"/>
          </p:nvPr>
        </p:nvSpPr>
        <p:spPr>
          <a:xfrm>
            <a:off x="912813" y="6251575"/>
            <a:ext cx="1905000" cy="457200"/>
          </a:xfrm>
        </p:spPr>
        <p:txBody>
          <a:bodyPr/>
          <a:lstStyle>
            <a:lvl1pPr>
              <a:defRPr/>
            </a:lvl1pPr>
          </a:lstStyle>
          <a:p>
            <a:endParaRPr lang="es-ES"/>
          </a:p>
        </p:txBody>
      </p:sp>
      <p:sp>
        <p:nvSpPr>
          <p:cNvPr id="31758" name="Rectangle 14"/>
          <p:cNvSpPr>
            <a:spLocks noGrp="1" noChangeArrowheads="1"/>
          </p:cNvSpPr>
          <p:nvPr>
            <p:ph type="ftr" sz="quarter" idx="3"/>
          </p:nvPr>
        </p:nvSpPr>
        <p:spPr>
          <a:xfrm>
            <a:off x="3354388" y="6248400"/>
            <a:ext cx="2895600" cy="457200"/>
          </a:xfrm>
        </p:spPr>
        <p:txBody>
          <a:bodyPr/>
          <a:lstStyle>
            <a:lvl1pPr>
              <a:defRPr/>
            </a:lvl1pPr>
          </a:lstStyle>
          <a:p>
            <a:endParaRPr lang="es-ES"/>
          </a:p>
        </p:txBody>
      </p:sp>
      <p:sp>
        <p:nvSpPr>
          <p:cNvPr id="31759" name="Rectangle 15"/>
          <p:cNvSpPr>
            <a:spLocks noGrp="1" noChangeArrowheads="1"/>
          </p:cNvSpPr>
          <p:nvPr>
            <p:ph type="sldNum" sz="quarter" idx="4"/>
          </p:nvPr>
        </p:nvSpPr>
        <p:spPr/>
        <p:txBody>
          <a:bodyPr/>
          <a:lstStyle>
            <a:lvl1pPr>
              <a:defRPr/>
            </a:lvl1pPr>
          </a:lstStyle>
          <a:p>
            <a:fld id="{F9950356-78E1-4666-BC68-BD1BB43F0F9F}" type="slidenum">
              <a:rPr lang="es-ES"/>
              <a:pPr/>
              <a:t>‹Nº›</a:t>
            </a:fld>
            <a:endParaRPr lang="es-ES"/>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9845E579-248E-438E-A6CA-3E14A0E55DF6}" type="slidenum">
              <a:rPr lang="es-ES"/>
              <a:pPr/>
              <a:t>‹Nº›</a:t>
            </a:fld>
            <a:endParaRPr lang="es-ES"/>
          </a:p>
        </p:txBody>
      </p:sp>
    </p:spTree>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6D3E53F-CAAF-4699-8BC5-06AE0F643BAE}" type="slidenum">
              <a:rPr lang="es-ES"/>
              <a:pPr/>
              <a:t>‹Nº›</a:t>
            </a:fld>
            <a:endParaRPr lang="es-ES"/>
          </a:p>
        </p:txBody>
      </p:sp>
    </p:spTree>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DB1D00B9-68D7-4D00-9BD5-F97DC24D543C}" type="slidenum">
              <a:rPr lang="es-ES"/>
              <a:pPr/>
              <a:t>‹Nº›</a:t>
            </a:fld>
            <a:endParaRPr lang="es-ES"/>
          </a:p>
        </p:txBody>
      </p:sp>
    </p:spTree>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A7640650-342E-4812-8DB7-B466429E6DF4}" type="slidenum">
              <a:rPr lang="es-ES"/>
              <a:pPr/>
              <a:t>‹Nº›</a:t>
            </a:fld>
            <a:endParaRPr lang="es-ES"/>
          </a:p>
        </p:txBody>
      </p:sp>
    </p:spTree>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3CA2EBC5-3BE4-473D-8739-2456CD2FC50A}" type="slidenum">
              <a:rPr lang="es-ES"/>
              <a:pPr/>
              <a:t>‹Nº›</a:t>
            </a:fld>
            <a:endParaRPr lang="es-ES"/>
          </a:p>
        </p:txBody>
      </p:sp>
    </p:spTree>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BA567796-B1F7-469A-BB58-B5BC9F75FF3E}" type="slidenum">
              <a:rPr lang="es-ES"/>
              <a:pPr/>
              <a:t>‹Nº›</a:t>
            </a:fld>
            <a:endParaRPr lang="es-ES"/>
          </a:p>
        </p:txBody>
      </p:sp>
    </p:spTree>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D3EC72CD-DB26-42B7-9B59-84A28E512692}" type="slidenum">
              <a:rPr lang="es-ES"/>
              <a:pPr/>
              <a:t>‹Nº›</a:t>
            </a:fld>
            <a:endParaRPr lang="es-ES"/>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438270A3-F125-4419-B3A9-912A6BF01D70}" type="slidenum">
              <a:rPr lang="es-ES"/>
              <a:pPr/>
              <a:t>‹Nº›</a:t>
            </a:fld>
            <a:endParaRPr lang="es-ES"/>
          </a:p>
        </p:txBody>
      </p:sp>
    </p:spTree>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E23141A7-ACA9-46AF-B09A-4DE3740938CF}" type="slidenum">
              <a:rPr lang="es-ES"/>
              <a:pPr/>
              <a:t>‹Nº›</a:t>
            </a:fld>
            <a:endParaRPr lang="es-ES"/>
          </a:p>
        </p:txBody>
      </p:sp>
    </p:spTree>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E1A0BCA3-5C7D-4ACC-84A6-17808F043D01}" type="slidenum">
              <a:rPr lang="es-ES"/>
              <a:pPr/>
              <a:t>‹Nº›</a:t>
            </a:fld>
            <a:endParaRPr lang="es-ES"/>
          </a:p>
        </p:txBody>
      </p:sp>
    </p:spTree>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43700" y="277813"/>
            <a:ext cx="1943100" cy="5853112"/>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914400" y="277813"/>
            <a:ext cx="5676900" cy="5853112"/>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BA7EB4A-340F-4CC6-AA55-101140257EE7}" type="slidenum">
              <a:rPr lang="es-ES"/>
              <a:pPr/>
              <a:t>‹Nº›</a:t>
            </a:fld>
            <a:endParaRPr lang="es-ES"/>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5E3ACD39-07F6-44CE-9150-1B7611244CD2}" type="slidenum">
              <a:rPr lang="es-ES"/>
              <a:pPr/>
              <a:t>‹Nº›</a:t>
            </a:fld>
            <a:endParaRPr lang="es-ES"/>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FA7A565E-DE90-4E41-926E-63B6D349FEA9}" type="slidenum">
              <a:rPr lang="es-ES"/>
              <a:pPr/>
              <a:t>‹Nº›</a:t>
            </a:fld>
            <a:endParaRPr lang="es-ES"/>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578475C0-1D1D-4326-9E2D-6D38708B7709}" type="slidenum">
              <a:rPr lang="es-ES"/>
              <a:pPr/>
              <a:t>‹Nº›</a:t>
            </a:fld>
            <a:endParaRPr lang="es-ES"/>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498F1B25-2F72-44FB-BDFF-775509245E73}" type="slidenum">
              <a:rPr lang="es-ES"/>
              <a:pPr/>
              <a:t>‹Nº›</a:t>
            </a:fld>
            <a:endParaRPr lang="es-ES"/>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58EFC37F-847E-4A9A-A9C6-7C0C798489A9}" type="slidenum">
              <a:rPr lang="es-ES"/>
              <a:pPr/>
              <a:t>‹Nº›</a:t>
            </a:fld>
            <a:endParaRPr lang="es-E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32062C8B-F4A1-44AA-9E1C-A350334512A0}" type="slidenum">
              <a:rPr lang="es-ES"/>
              <a:pPr/>
              <a:t>‹Nº›</a:t>
            </a:fld>
            <a:endParaRPr lang="es-E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7E9DD7BA-744B-4061-9397-05848AE47EF4}" type="slidenum">
              <a:rPr lang="es-ES"/>
              <a:pPr/>
              <a:t>‹Nº›</a:t>
            </a:fld>
            <a:endParaRPr lang="es-E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3A70002-0B4A-4EA2-AFBD-99B345D8A14B}"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slow">
    <p:fade/>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22" name="Group 2"/>
          <p:cNvGrpSpPr>
            <a:grpSpLocks/>
          </p:cNvGrpSpPr>
          <p:nvPr/>
        </p:nvGrpSpPr>
        <p:grpSpPr bwMode="auto">
          <a:xfrm>
            <a:off x="0" y="0"/>
            <a:ext cx="8686800" cy="4876800"/>
            <a:chOff x="0" y="0"/>
            <a:chExt cx="5472" cy="3072"/>
          </a:xfrm>
        </p:grpSpPr>
        <p:sp>
          <p:nvSpPr>
            <p:cNvPr id="30723"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es-ES" sz="2400">
                <a:latin typeface="Times New Roman" pitchFamily="18" charset="0"/>
              </a:endParaRPr>
            </a:p>
          </p:txBody>
        </p:sp>
        <p:grpSp>
          <p:nvGrpSpPr>
            <p:cNvPr id="30724" name="Group 4"/>
            <p:cNvGrpSpPr>
              <a:grpSpLocks/>
            </p:cNvGrpSpPr>
            <p:nvPr/>
          </p:nvGrpSpPr>
          <p:grpSpPr bwMode="auto">
            <a:xfrm>
              <a:off x="240" y="893"/>
              <a:ext cx="5232" cy="115"/>
              <a:chOff x="240" y="893"/>
              <a:chExt cx="5232" cy="115"/>
            </a:xfrm>
          </p:grpSpPr>
          <p:sp>
            <p:nvSpPr>
              <p:cNvPr id="30725"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es-ES" sz="2400">
                  <a:latin typeface="Times New Roman" pitchFamily="18" charset="0"/>
                </a:endParaRPr>
              </a:p>
            </p:txBody>
          </p:sp>
          <p:sp>
            <p:nvSpPr>
              <p:cNvPr id="30726"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es-ES"/>
              </a:p>
            </p:txBody>
          </p:sp>
        </p:grpSp>
      </p:grpSp>
      <p:sp>
        <p:nvSpPr>
          <p:cNvPr id="3072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3072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0729"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s-ES"/>
          </a:p>
        </p:txBody>
      </p:sp>
      <p:sp>
        <p:nvSpPr>
          <p:cNvPr id="30730"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s-ES"/>
          </a:p>
        </p:txBody>
      </p:sp>
      <p:sp>
        <p:nvSpPr>
          <p:cNvPr id="30731"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A29E975D-DF38-436C-BFDA-B8056288D8FB}" type="slidenum">
              <a:rPr lang="es-ES"/>
              <a:pPr/>
              <a:t>‹Nº›</a:t>
            </a:fld>
            <a:endParaRPr lang="es-ES"/>
          </a:p>
        </p:txBody>
      </p:sp>
      <p:sp>
        <p:nvSpPr>
          <p:cNvPr id="30732"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es-ES"/>
          </a:p>
        </p:txBody>
      </p:sp>
    </p:spTree>
  </p:cSld>
  <p:clrMap bg1="lt1" tx1="dk1" bg2="lt2" tx2="dk2" accent1="accent1" accent2="accent2" accent3="accent3" accent4="accent4" accent5="accent5" accent6="accent6" hlink="hlink" folHlink="folHlink"/>
  <p:sldLayoutIdLst>
    <p:sldLayoutId id="2147483650"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6.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www.fustero.es/" TargetMode="External"/><Relationship Id="rId2" Type="http://schemas.openxmlformats.org/officeDocument/2006/relationships/hyperlink" Target="mailto:info@fustero.es"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biblia3"/>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55" name="WordArt 7"/>
          <p:cNvSpPr>
            <a:spLocks noChangeArrowheads="1" noChangeShapeType="1" noTextEdit="1"/>
          </p:cNvSpPr>
          <p:nvPr/>
        </p:nvSpPr>
        <p:spPr bwMode="auto">
          <a:xfrm>
            <a:off x="1258888" y="981075"/>
            <a:ext cx="6913562" cy="4032250"/>
          </a:xfrm>
          <a:prstGeom prst="rect">
            <a:avLst/>
          </a:prstGeom>
        </p:spPr>
        <p:txBody>
          <a:bodyPr wrap="none" fromWordArt="1">
            <a:prstTxWarp prst="textPlain">
              <a:avLst>
                <a:gd name="adj" fmla="val 50000"/>
              </a:avLst>
            </a:prstTxWarp>
            <a:scene3d>
              <a:camera prst="legacyPerspectiveFront">
                <a:rot lat="900000" lon="20099999" rev="0"/>
              </a:camera>
              <a:lightRig rig="legacyFlat3" dir="r"/>
            </a:scene3d>
            <a:sp3d extrusionH="430200" prstMaterial="legacyMatte">
              <a:extrusionClr>
                <a:srgbClr val="F3F3F3"/>
              </a:extrusionClr>
            </a:sp3d>
          </a:bodyPr>
          <a:lstStyle/>
          <a:p>
            <a:pPr algn="ctr"/>
            <a:r>
              <a:rPr lang="pt-BR" sz="3600" kern="10" spc="720" noProof="0" dirty="0">
                <a:ln w="9525">
                  <a:solidFill>
                    <a:schemeClr val="tx1"/>
                  </a:solidFill>
                  <a:round/>
                  <a:headEnd/>
                  <a:tailEnd/>
                </a:ln>
                <a:gradFill rotWithShape="0">
                  <a:gsLst>
                    <a:gs pos="0">
                      <a:srgbClr val="C5C5C5"/>
                    </a:gs>
                    <a:gs pos="100000">
                      <a:srgbClr val="F3F3F3"/>
                    </a:gs>
                  </a:gsLst>
                  <a:lin ang="2700000" scaled="1"/>
                </a:gradFill>
                <a:latin typeface="Arial Black"/>
              </a:rPr>
              <a:t>O MISTÉRIO
DO 
IMORTALIDADE</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8" name="Picture 8" descr="alabanza2"/>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5364" name="Text Box 4"/>
          <p:cNvSpPr txBox="1">
            <a:spLocks noChangeArrowheads="1"/>
          </p:cNvSpPr>
          <p:nvPr/>
        </p:nvSpPr>
        <p:spPr bwMode="auto">
          <a:xfrm>
            <a:off x="468313" y="476250"/>
            <a:ext cx="7991475" cy="830997"/>
          </a:xfrm>
          <a:prstGeom prst="rect">
            <a:avLst/>
          </a:prstGeom>
          <a:noFill/>
          <a:ln w="9525">
            <a:noFill/>
            <a:miter lim="800000"/>
            <a:headEnd/>
            <a:tailEnd/>
          </a:ln>
          <a:effectLst/>
        </p:spPr>
        <p:txBody>
          <a:bodyPr>
            <a:spAutoFit/>
          </a:bodyPr>
          <a:lstStyle/>
          <a:p>
            <a:pPr>
              <a:spcBef>
                <a:spcPct val="50000"/>
              </a:spcBef>
            </a:pPr>
            <a:r>
              <a:rPr lang="pt-BR" sz="2400" dirty="0"/>
              <a:t>Quase todas as igrejas cristãs ensinam um dos seguintes erros (com algumas variações)::</a:t>
            </a:r>
            <a:endParaRPr lang="pt-BR" sz="2400" noProof="0" dirty="0"/>
          </a:p>
        </p:txBody>
      </p:sp>
      <p:sp>
        <p:nvSpPr>
          <p:cNvPr id="15365" name="Text Box 5"/>
          <p:cNvSpPr txBox="1">
            <a:spLocks noChangeArrowheads="1"/>
          </p:cNvSpPr>
          <p:nvPr/>
        </p:nvSpPr>
        <p:spPr bwMode="auto">
          <a:xfrm>
            <a:off x="1258888" y="2133600"/>
            <a:ext cx="6626225" cy="2123658"/>
          </a:xfrm>
          <a:prstGeom prst="rect">
            <a:avLst/>
          </a:prstGeom>
          <a:solidFill>
            <a:schemeClr val="accent1">
              <a:alpha val="28000"/>
            </a:schemeClr>
          </a:solidFill>
          <a:ln w="9525">
            <a:noFill/>
            <a:miter lim="800000"/>
            <a:headEnd/>
            <a:tailEnd/>
          </a:ln>
          <a:effectLst/>
        </p:spPr>
        <p:txBody>
          <a:bodyPr>
            <a:spAutoFit/>
          </a:bodyPr>
          <a:lstStyle/>
          <a:p>
            <a:pPr marL="342900" indent="-342900">
              <a:spcBef>
                <a:spcPct val="50000"/>
              </a:spcBef>
              <a:buFontTx/>
              <a:buAutoNum type="arabicParenR"/>
            </a:pPr>
            <a:r>
              <a:rPr lang="pt-BR" sz="2400" dirty="0">
                <a:solidFill>
                  <a:srgbClr val="FF3300"/>
                </a:solidFill>
                <a:effectLst>
                  <a:outerShdw blurRad="38100" dist="38100" dir="2700000" algn="tl">
                    <a:srgbClr val="000000"/>
                  </a:outerShdw>
                </a:effectLst>
              </a:rPr>
              <a:t>Existe um inferno onde os pecadores sofrem eternamente.</a:t>
            </a:r>
            <a:endParaRPr lang="pt-BR" sz="2400" noProof="0" dirty="0">
              <a:solidFill>
                <a:srgbClr val="FF3300"/>
              </a:solidFill>
              <a:effectLst>
                <a:outerShdw blurRad="38100" dist="38100" dir="2700000" algn="tl">
                  <a:srgbClr val="000000"/>
                </a:outerShdw>
              </a:effectLst>
            </a:endParaRPr>
          </a:p>
          <a:p>
            <a:pPr marL="342900" indent="-342900">
              <a:spcBef>
                <a:spcPct val="50000"/>
              </a:spcBef>
              <a:buFontTx/>
              <a:buAutoNum type="arabicParenR"/>
            </a:pPr>
            <a:r>
              <a:rPr lang="pt-BR" sz="2400" dirty="0">
                <a:solidFill>
                  <a:srgbClr val="FF3300"/>
                </a:solidFill>
                <a:effectLst>
                  <a:outerShdw blurRad="38100" dist="38100" dir="2700000" algn="tl">
                    <a:srgbClr val="000000"/>
                  </a:outerShdw>
                </a:effectLst>
              </a:rPr>
              <a:t>Deus é tão bom que salva todos os homens. Portanto, o homem sobe diretamente ao céu na morte.</a:t>
            </a:r>
            <a:endParaRPr lang="pt-BR" sz="2400" noProof="0" dirty="0">
              <a:solidFill>
                <a:srgbClr val="FF3300"/>
              </a:solidFill>
              <a:effectLst>
                <a:outerShdw blurRad="38100" dist="38100" dir="2700000" algn="tl">
                  <a:srgbClr val="000000"/>
                </a:outerShdw>
              </a:effectLst>
            </a:endParaRPr>
          </a:p>
        </p:txBody>
      </p:sp>
      <p:sp>
        <p:nvSpPr>
          <p:cNvPr id="15367" name="Text Box 7"/>
          <p:cNvSpPr txBox="1">
            <a:spLocks noChangeArrowheads="1"/>
          </p:cNvSpPr>
          <p:nvPr/>
        </p:nvSpPr>
        <p:spPr bwMode="auto">
          <a:xfrm>
            <a:off x="539750" y="5157788"/>
            <a:ext cx="8137525" cy="830997"/>
          </a:xfrm>
          <a:prstGeom prst="rect">
            <a:avLst/>
          </a:prstGeom>
          <a:noFill/>
          <a:ln w="9525">
            <a:noFill/>
            <a:miter lim="800000"/>
            <a:headEnd/>
            <a:tailEnd/>
          </a:ln>
          <a:effectLst/>
        </p:spPr>
        <p:txBody>
          <a:bodyPr>
            <a:spAutoFit/>
          </a:bodyPr>
          <a:lstStyle/>
          <a:p>
            <a:pPr>
              <a:spcBef>
                <a:spcPct val="50000"/>
              </a:spcBef>
            </a:pPr>
            <a:r>
              <a:rPr lang="pt-BR" sz="2400" dirty="0"/>
              <a:t>Hoje, as igrejas cristãs tendem a favorecer o segundo erro, até mesmo a Igreja Católica.</a:t>
            </a:r>
            <a:endParaRPr lang="pt-BR" sz="2400" noProof="0"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p:cTn id="7" dur="500" fill="hold"/>
                                        <p:tgtEl>
                                          <p:spTgt spid="1536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15364"/>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15364"/>
                                        </p:tgtEl>
                                        <p:attrNameLst>
                                          <p:attrName>ppt_y</p:attrName>
                                        </p:attrNameLst>
                                      </p:cBhvr>
                                      <p:tavLst>
                                        <p:tav tm="0">
                                          <p:val>
                                            <p:strVal val="#ppt_y"/>
                                          </p:val>
                                        </p:tav>
                                        <p:tav tm="100000">
                                          <p:val>
                                            <p:strVal val="#ppt_y"/>
                                          </p:val>
                                        </p:tav>
                                      </p:tavLst>
                                    </p:anim>
                                    <p:animEffect transition="in" filter="fade">
                                      <p:cBhvr>
                                        <p:cTn id="10" dur="500"/>
                                        <p:tgtEl>
                                          <p:spTgt spid="15364"/>
                                        </p:tgtEl>
                                      </p:cBhvr>
                                    </p:animEffect>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15365">
                                            <p:bg/>
                                          </p:spTgt>
                                        </p:tgtEl>
                                        <p:attrNameLst>
                                          <p:attrName>style.visibility</p:attrName>
                                        </p:attrNameLst>
                                      </p:cBhvr>
                                      <p:to>
                                        <p:strVal val="visible"/>
                                      </p:to>
                                    </p:set>
                                    <p:animEffect transition="in" filter="fade">
                                      <p:cBhvr>
                                        <p:cTn id="15" dur="500"/>
                                        <p:tgtEl>
                                          <p:spTgt spid="15365">
                                            <p:bg/>
                                          </p:spTgt>
                                        </p:tgtEl>
                                      </p:cBhvr>
                                    </p:animEffect>
                                    <p:anim calcmode="lin" valueType="num">
                                      <p:cBhvr>
                                        <p:cTn id="16" dur="500" fill="hold"/>
                                        <p:tgtEl>
                                          <p:spTgt spid="15365">
                                            <p:bg/>
                                          </p:spTgt>
                                        </p:tgtEl>
                                        <p:attrNameLst>
                                          <p:attrName>style.rotation</p:attrName>
                                        </p:attrNameLst>
                                      </p:cBhvr>
                                      <p:tavLst>
                                        <p:tav tm="0">
                                          <p:val>
                                            <p:fltVal val="720"/>
                                          </p:val>
                                        </p:tav>
                                        <p:tav tm="100000">
                                          <p:val>
                                            <p:fltVal val="0"/>
                                          </p:val>
                                        </p:tav>
                                      </p:tavLst>
                                    </p:anim>
                                    <p:anim calcmode="lin" valueType="num">
                                      <p:cBhvr>
                                        <p:cTn id="17" dur="500" fill="hold"/>
                                        <p:tgtEl>
                                          <p:spTgt spid="15365">
                                            <p:bg/>
                                          </p:spTgt>
                                        </p:tgtEl>
                                        <p:attrNameLst>
                                          <p:attrName>ppt_h</p:attrName>
                                        </p:attrNameLst>
                                      </p:cBhvr>
                                      <p:tavLst>
                                        <p:tav tm="0">
                                          <p:val>
                                            <p:fltVal val="0"/>
                                          </p:val>
                                        </p:tav>
                                        <p:tav tm="100000">
                                          <p:val>
                                            <p:strVal val="#ppt_h"/>
                                          </p:val>
                                        </p:tav>
                                      </p:tavLst>
                                    </p:anim>
                                    <p:anim calcmode="lin" valueType="num">
                                      <p:cBhvr>
                                        <p:cTn id="18" dur="500" fill="hold"/>
                                        <p:tgtEl>
                                          <p:spTgt spid="15365">
                                            <p:bg/>
                                          </p:spTgt>
                                        </p:tgtEl>
                                        <p:attrNameLst>
                                          <p:attrName>ppt_w</p:attrName>
                                        </p:attrNameLst>
                                      </p:cBhvr>
                                      <p:tavLst>
                                        <p:tav tm="0">
                                          <p:val>
                                            <p:fltVal val="0"/>
                                          </p:val>
                                        </p:tav>
                                        <p:tav tm="100000">
                                          <p:val>
                                            <p:strVal val="#ppt_w"/>
                                          </p:val>
                                        </p:tav>
                                      </p:tavLst>
                                    </p:anim>
                                  </p:childTnLst>
                                </p:cTn>
                              </p:par>
                            </p:childTnLst>
                          </p:cTn>
                        </p:par>
                        <p:par>
                          <p:cTn id="19" fill="hold">
                            <p:stCondLst>
                              <p:cond delay="500"/>
                            </p:stCondLst>
                            <p:childTnLst>
                              <p:par>
                                <p:cTn id="20" presetID="34" presetClass="entr" presetSubtype="0" fill="hold" nodeType="afterEffect">
                                  <p:stCondLst>
                                    <p:cond delay="0"/>
                                  </p:stCondLst>
                                  <p:iterate type="lt">
                                    <p:tmPct val="10000"/>
                                  </p:iterate>
                                  <p:childTnLst>
                                    <p:set>
                                      <p:cBhvr>
                                        <p:cTn id="21" dur="1" fill="hold">
                                          <p:stCondLst>
                                            <p:cond delay="0"/>
                                          </p:stCondLst>
                                        </p:cTn>
                                        <p:tgtEl>
                                          <p:spTgt spid="15365">
                                            <p:txEl>
                                              <p:pRg st="0" end="0"/>
                                            </p:txEl>
                                          </p:spTgt>
                                        </p:tgtEl>
                                        <p:attrNameLst>
                                          <p:attrName>style.visibility</p:attrName>
                                        </p:attrNameLst>
                                      </p:cBhvr>
                                      <p:to>
                                        <p:strVal val="visible"/>
                                      </p:to>
                                    </p:set>
                                    <p:anim from="(-#ppt_w/2)" to="(#ppt_x)" calcmode="lin" valueType="num">
                                      <p:cBhvr>
                                        <p:cTn id="22" dur="300" fill="hold">
                                          <p:stCondLst>
                                            <p:cond delay="0"/>
                                          </p:stCondLst>
                                        </p:cTn>
                                        <p:tgtEl>
                                          <p:spTgt spid="15365">
                                            <p:txEl>
                                              <p:pRg st="0" end="0"/>
                                            </p:txEl>
                                          </p:spTgt>
                                        </p:tgtEl>
                                        <p:attrNameLst>
                                          <p:attrName>ppt_x</p:attrName>
                                        </p:attrNameLst>
                                      </p:cBhvr>
                                    </p:anim>
                                    <p:anim from="0" to="-1.0" calcmode="lin" valueType="num">
                                      <p:cBhvr>
                                        <p:cTn id="23" dur="100" decel="50000" autoRev="1" fill="hold">
                                          <p:stCondLst>
                                            <p:cond delay="300"/>
                                          </p:stCondLst>
                                        </p:cTn>
                                        <p:tgtEl>
                                          <p:spTgt spid="15365">
                                            <p:txEl>
                                              <p:pRg st="0" end="0"/>
                                            </p:txEl>
                                          </p:spTgt>
                                        </p:tgtEl>
                                        <p:attrNameLst>
                                          <p:attrName>xshear</p:attrName>
                                        </p:attrNameLst>
                                      </p:cBhvr>
                                    </p:anim>
                                    <p:animScale>
                                      <p:cBhvr>
                                        <p:cTn id="24" dur="100" decel="100000" autoRev="1" fill="hold">
                                          <p:stCondLst>
                                            <p:cond delay="300"/>
                                          </p:stCondLst>
                                        </p:cTn>
                                        <p:tgtEl>
                                          <p:spTgt spid="15365">
                                            <p:txEl>
                                              <p:pRg st="0" end="0"/>
                                            </p:txEl>
                                          </p:spTgt>
                                        </p:tgtEl>
                                      </p:cBhvr>
                                      <p:from x="100000" y="100000"/>
                                      <p:to x="80000" y="100000"/>
                                    </p:animScale>
                                    <p:anim by="(#ppt_h/3+#ppt_w*0.1)" calcmode="lin" valueType="num">
                                      <p:cBhvr additive="sum">
                                        <p:cTn id="25" dur="100" decel="100000" autoRev="1" fill="hold">
                                          <p:stCondLst>
                                            <p:cond delay="300"/>
                                          </p:stCondLst>
                                        </p:cTn>
                                        <p:tgtEl>
                                          <p:spTgt spid="15365">
                                            <p:txEl>
                                              <p:pRg st="0" end="0"/>
                                            </p:txEl>
                                          </p:spTgt>
                                        </p:tgtEl>
                                        <p:attrNameLst>
                                          <p:attrName>ppt_x</p:attrName>
                                        </p:attrNameLst>
                                      </p:cBhvr>
                                    </p:anim>
                                  </p:childTnLst>
                                </p:cTn>
                              </p:par>
                            </p:childTnLst>
                          </p:cTn>
                        </p:par>
                        <p:par>
                          <p:cTn id="26" fill="hold">
                            <p:stCondLst>
                              <p:cond delay="3350"/>
                            </p:stCondLst>
                            <p:childTnLst>
                              <p:par>
                                <p:cTn id="27" presetID="34" presetClass="entr" presetSubtype="0" fill="hold" nodeType="afterEffect">
                                  <p:stCondLst>
                                    <p:cond delay="0"/>
                                  </p:stCondLst>
                                  <p:iterate type="lt">
                                    <p:tmPct val="10000"/>
                                  </p:iterate>
                                  <p:childTnLst>
                                    <p:set>
                                      <p:cBhvr>
                                        <p:cTn id="28" dur="1" fill="hold">
                                          <p:stCondLst>
                                            <p:cond delay="0"/>
                                          </p:stCondLst>
                                        </p:cTn>
                                        <p:tgtEl>
                                          <p:spTgt spid="15365">
                                            <p:txEl>
                                              <p:pRg st="1" end="1"/>
                                            </p:txEl>
                                          </p:spTgt>
                                        </p:tgtEl>
                                        <p:attrNameLst>
                                          <p:attrName>style.visibility</p:attrName>
                                        </p:attrNameLst>
                                      </p:cBhvr>
                                      <p:to>
                                        <p:strVal val="visible"/>
                                      </p:to>
                                    </p:set>
                                    <p:anim from="(-#ppt_w/2)" to="(#ppt_x)" calcmode="lin" valueType="num">
                                      <p:cBhvr>
                                        <p:cTn id="29" dur="300" fill="hold">
                                          <p:stCondLst>
                                            <p:cond delay="0"/>
                                          </p:stCondLst>
                                        </p:cTn>
                                        <p:tgtEl>
                                          <p:spTgt spid="15365">
                                            <p:txEl>
                                              <p:pRg st="1" end="1"/>
                                            </p:txEl>
                                          </p:spTgt>
                                        </p:tgtEl>
                                        <p:attrNameLst>
                                          <p:attrName>ppt_x</p:attrName>
                                        </p:attrNameLst>
                                      </p:cBhvr>
                                    </p:anim>
                                    <p:anim from="0" to="-1.0" calcmode="lin" valueType="num">
                                      <p:cBhvr>
                                        <p:cTn id="30" dur="100" decel="50000" autoRev="1" fill="hold">
                                          <p:stCondLst>
                                            <p:cond delay="300"/>
                                          </p:stCondLst>
                                        </p:cTn>
                                        <p:tgtEl>
                                          <p:spTgt spid="15365">
                                            <p:txEl>
                                              <p:pRg st="1" end="1"/>
                                            </p:txEl>
                                          </p:spTgt>
                                        </p:tgtEl>
                                        <p:attrNameLst>
                                          <p:attrName>xshear</p:attrName>
                                        </p:attrNameLst>
                                      </p:cBhvr>
                                    </p:anim>
                                    <p:animScale>
                                      <p:cBhvr>
                                        <p:cTn id="31" dur="100" decel="100000" autoRev="1" fill="hold">
                                          <p:stCondLst>
                                            <p:cond delay="300"/>
                                          </p:stCondLst>
                                        </p:cTn>
                                        <p:tgtEl>
                                          <p:spTgt spid="15365">
                                            <p:txEl>
                                              <p:pRg st="1" end="1"/>
                                            </p:txEl>
                                          </p:spTgt>
                                        </p:tgtEl>
                                      </p:cBhvr>
                                      <p:from x="100000" y="100000"/>
                                      <p:to x="80000" y="100000"/>
                                    </p:animScale>
                                    <p:anim by="(#ppt_h/3+#ppt_w*0.1)" calcmode="lin" valueType="num">
                                      <p:cBhvr additive="sum">
                                        <p:cTn id="32" dur="100" decel="100000" autoRev="1" fill="hold">
                                          <p:stCondLst>
                                            <p:cond delay="300"/>
                                          </p:stCondLst>
                                        </p:cTn>
                                        <p:tgtEl>
                                          <p:spTgt spid="15365">
                                            <p:txEl>
                                              <p:pRg st="1" end="1"/>
                                            </p:txEl>
                                          </p:spTgt>
                                        </p:tgtEl>
                                        <p:attrNameLst>
                                          <p:attrName>ppt_x</p:attrName>
                                        </p:attrNameLst>
                                      </p:cBhvr>
                                    </p:anim>
                                  </p:childTnLst>
                                </p:cTn>
                              </p:par>
                            </p:childTnLst>
                          </p:cTn>
                        </p:par>
                        <p:par>
                          <p:cTn id="33" fill="hold">
                            <p:stCondLst>
                              <p:cond delay="7600"/>
                            </p:stCondLst>
                            <p:childTnLst>
                              <p:par>
                                <p:cTn id="34" presetID="55" presetClass="entr" presetSubtype="0" fill="hold" grpId="0" nodeType="afterEffect">
                                  <p:stCondLst>
                                    <p:cond delay="0"/>
                                  </p:stCondLst>
                                  <p:childTnLst>
                                    <p:set>
                                      <p:cBhvr>
                                        <p:cTn id="35" dur="1" fill="hold">
                                          <p:stCondLst>
                                            <p:cond delay="0"/>
                                          </p:stCondLst>
                                        </p:cTn>
                                        <p:tgtEl>
                                          <p:spTgt spid="15367"/>
                                        </p:tgtEl>
                                        <p:attrNameLst>
                                          <p:attrName>style.visibility</p:attrName>
                                        </p:attrNameLst>
                                      </p:cBhvr>
                                      <p:to>
                                        <p:strVal val="visible"/>
                                      </p:to>
                                    </p:set>
                                    <p:anim calcmode="lin" valueType="num">
                                      <p:cBhvr>
                                        <p:cTn id="36" dur="500" fill="hold"/>
                                        <p:tgtEl>
                                          <p:spTgt spid="15367"/>
                                        </p:tgtEl>
                                        <p:attrNameLst>
                                          <p:attrName>ppt_w</p:attrName>
                                        </p:attrNameLst>
                                      </p:cBhvr>
                                      <p:tavLst>
                                        <p:tav tm="0">
                                          <p:val>
                                            <p:strVal val="#ppt_w*0.70"/>
                                          </p:val>
                                        </p:tav>
                                        <p:tav tm="100000">
                                          <p:val>
                                            <p:strVal val="#ppt_w"/>
                                          </p:val>
                                        </p:tav>
                                      </p:tavLst>
                                    </p:anim>
                                    <p:anim calcmode="lin" valueType="num">
                                      <p:cBhvr>
                                        <p:cTn id="37" dur="500" fill="hold"/>
                                        <p:tgtEl>
                                          <p:spTgt spid="15367"/>
                                        </p:tgtEl>
                                        <p:attrNameLst>
                                          <p:attrName>ppt_h</p:attrName>
                                        </p:attrNameLst>
                                      </p:cBhvr>
                                      <p:tavLst>
                                        <p:tav tm="0">
                                          <p:val>
                                            <p:strVal val="#ppt_h"/>
                                          </p:val>
                                        </p:tav>
                                        <p:tav tm="100000">
                                          <p:val>
                                            <p:strVal val="#ppt_h"/>
                                          </p:val>
                                        </p:tav>
                                      </p:tavLst>
                                    </p:anim>
                                    <p:animEffect transition="in" filter="fade">
                                      <p:cBhvr>
                                        <p:cTn id="38" dur="500"/>
                                        <p:tgtEl>
                                          <p:spTgt spid="15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15365" grpId="0" uiExpand="1" build="allAtOnce" animBg="1"/>
      <p:bldP spid="15367" grpId="0"/>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6391" name="Picture 7" descr="alabanza2"/>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16388" name="Text Box 4"/>
          <p:cNvSpPr txBox="1">
            <a:spLocks noChangeArrowheads="1"/>
          </p:cNvSpPr>
          <p:nvPr/>
        </p:nvSpPr>
        <p:spPr bwMode="auto">
          <a:xfrm>
            <a:off x="755650" y="476250"/>
            <a:ext cx="7272338" cy="1800225"/>
          </a:xfrm>
          <a:prstGeom prst="rect">
            <a:avLst/>
          </a:prstGeom>
          <a:noFill/>
          <a:ln w="9525">
            <a:noFill/>
            <a:miter lim="800000"/>
            <a:headEnd/>
            <a:tailEnd/>
          </a:ln>
          <a:effectLst/>
        </p:spPr>
        <p:txBody>
          <a:bodyPr>
            <a:spAutoFit/>
          </a:bodyPr>
          <a:lstStyle/>
          <a:p>
            <a:pPr>
              <a:spcBef>
                <a:spcPct val="50000"/>
              </a:spcBef>
            </a:pPr>
            <a:r>
              <a:rPr lang="pt-BR" sz="2800" dirty="0">
                <a:solidFill>
                  <a:schemeClr val="bg1"/>
                </a:solidFill>
                <a:effectLst>
                  <a:outerShdw dist="38100" dir="13500000" algn="br">
                    <a:schemeClr val="tx1"/>
                  </a:outerShdw>
                </a:effectLst>
              </a:rPr>
              <a:t>Na tentativa de encontrar apoio bíblico para a salvação universal, a deturpação mais flagrante foi alcançada. Um exemplo disso é o uso da seguinte passagem:</a:t>
            </a:r>
            <a:endParaRPr lang="pt-BR" sz="2800" noProof="0" dirty="0">
              <a:solidFill>
                <a:schemeClr val="bg1"/>
              </a:solidFill>
              <a:effectLst>
                <a:outerShdw dist="38100" dir="13500000" algn="br">
                  <a:schemeClr val="tx1"/>
                </a:outerShdw>
              </a:effectLst>
            </a:endParaRPr>
          </a:p>
        </p:txBody>
      </p:sp>
      <p:sp>
        <p:nvSpPr>
          <p:cNvPr id="16389" name="WordArt 5" descr="Mármol blanco"/>
          <p:cNvSpPr>
            <a:spLocks noGrp="1" noRot="1" noMove="1" noResize="1" noEditPoints="1" noAdjustHandles="1" noChangeArrowheads="1" noChangeShapeType="1"/>
          </p:cNvSpPr>
          <p:nvPr/>
        </p:nvSpPr>
        <p:spPr bwMode="auto">
          <a:xfrm>
            <a:off x="684213" y="2636838"/>
            <a:ext cx="7488237" cy="3238500"/>
          </a:xfrm>
          <a:prstGeom prst="rect">
            <a:avLst/>
          </a:prstGeom>
        </p:spPr>
        <p:txBody>
          <a:bodyPr wrap="none" fromWordArt="1">
            <a:prstTxWarp prst="textPlain">
              <a:avLst>
                <a:gd name="adj" fmla="val 50000"/>
              </a:avLst>
            </a:prstTxWarp>
          </a:bodyPr>
          <a:lstStyle/>
          <a:p>
            <a:r>
              <a:rPr lang="pt-BR" sz="3600" kern="10" dirty="0">
                <a:ln w="9525">
                  <a:solidFill>
                    <a:srgbClr val="000000"/>
                  </a:solidFill>
                  <a:round/>
                  <a:headEnd/>
                  <a:tailEnd/>
                </a:ln>
                <a:blipFill dpi="0" rotWithShape="1">
                  <a:blip r:embed="rId4"/>
                  <a:srcRect/>
                  <a:tile tx="0" ty="0" sx="100000" sy="100000" flip="none" algn="tl"/>
                </a:blipFill>
                <a:latin typeface="Arial Black"/>
              </a:rPr>
              <a:t>"E o rei Davi desejava
ver Absalão; pois já
 já estava consolado
sobre </a:t>
            </a:r>
            <a:r>
              <a:rPr lang="pt-BR" sz="3600" kern="10" dirty="0" err="1">
                <a:ln w="9525">
                  <a:solidFill>
                    <a:srgbClr val="000000"/>
                  </a:solidFill>
                  <a:round/>
                  <a:headEnd/>
                  <a:tailEnd/>
                </a:ln>
                <a:blipFill dpi="0" rotWithShape="1">
                  <a:blip r:embed="rId4"/>
                  <a:srcRect/>
                  <a:tile tx="0" ty="0" sx="100000" sy="100000" flip="none" algn="tl"/>
                </a:blipFill>
                <a:latin typeface="Arial Black"/>
              </a:rPr>
              <a:t>Ammon</a:t>
            </a:r>
            <a:r>
              <a:rPr lang="pt-BR" sz="3600" kern="10" dirty="0">
                <a:ln w="9525">
                  <a:solidFill>
                    <a:srgbClr val="000000"/>
                  </a:solidFill>
                  <a:round/>
                  <a:headEnd/>
                  <a:tailEnd/>
                </a:ln>
                <a:blipFill dpi="0" rotWithShape="1">
                  <a:blip r:embed="rId4"/>
                  <a:srcRect/>
                  <a:tile tx="0" ty="0" sx="100000" sy="100000" flip="none" algn="tl"/>
                </a:blipFill>
                <a:latin typeface="Arial Black"/>
              </a:rPr>
              <a:t>, que havia morrido"</a:t>
            </a:r>
            <a:endParaRPr lang="pt-BR" sz="3600" kern="10" noProof="0" dirty="0">
              <a:ln w="9525">
                <a:solidFill>
                  <a:srgbClr val="000000"/>
                </a:solidFill>
                <a:round/>
                <a:headEnd/>
                <a:tailEnd/>
              </a:ln>
              <a:blipFill dpi="0" rotWithShape="1">
                <a:blip r:embed="rId4"/>
                <a:srcRect/>
                <a:tile tx="0" ty="0" sx="100000" sy="100000" flip="none" algn="tl"/>
              </a:blipFill>
              <a:latin typeface="Arial Black"/>
            </a:endParaRPr>
          </a:p>
        </p:txBody>
      </p:sp>
      <p:sp>
        <p:nvSpPr>
          <p:cNvPr id="16390" name="WordArt 6"/>
          <p:cNvSpPr>
            <a:spLocks noGrp="1" noRot="1" noMove="1" noResize="1" noEditPoints="1" noAdjustHandles="1" noChangeArrowheads="1" noChangeShapeType="1"/>
          </p:cNvSpPr>
          <p:nvPr/>
        </p:nvSpPr>
        <p:spPr bwMode="auto">
          <a:xfrm>
            <a:off x="6084888" y="6165850"/>
            <a:ext cx="2638425" cy="287338"/>
          </a:xfrm>
          <a:prstGeom prst="rect">
            <a:avLst/>
          </a:prstGeom>
        </p:spPr>
        <p:txBody>
          <a:bodyPr wrap="none" fromWordArt="1">
            <a:prstTxWarp prst="textPlain">
              <a:avLst>
                <a:gd name="adj" fmla="val 50000"/>
              </a:avLst>
            </a:prstTxWarp>
          </a:bodyPr>
          <a:lstStyle/>
          <a:p>
            <a:pPr algn="ctr"/>
            <a:r>
              <a:rPr lang="pt-BR" sz="3600" kern="10" noProof="0" dirty="0">
                <a:ln w="9525">
                  <a:solidFill>
                    <a:srgbClr val="000000"/>
                  </a:solidFill>
                  <a:round/>
                  <a:headEnd/>
                  <a:tailEnd/>
                </a:ln>
                <a:solidFill>
                  <a:schemeClr val="accent1"/>
                </a:solidFill>
                <a:latin typeface="Arial Black"/>
              </a:rPr>
              <a:t>2 Samuel 13: 39</a:t>
            </a: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6" name="Picture 8" descr="hombr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7410" name="Rectangle 2"/>
          <p:cNvSpPr>
            <a:spLocks noGrp="1" noChangeArrowheads="1"/>
          </p:cNvSpPr>
          <p:nvPr>
            <p:ph type="title"/>
          </p:nvPr>
        </p:nvSpPr>
        <p:spPr>
          <a:xfrm>
            <a:off x="457200" y="274638"/>
            <a:ext cx="8229600" cy="1066800"/>
          </a:xfrm>
        </p:spPr>
        <p:txBody>
          <a:bodyPr/>
          <a:lstStyle/>
          <a:p>
            <a:r>
              <a:rPr lang="pt-BR" sz="4000" b="1" dirty="0">
                <a:solidFill>
                  <a:srgbClr val="993300"/>
                </a:solidFill>
              </a:rPr>
              <a:t>Ensinamento Bíblico sobre a Salvação Universal do Homem</a:t>
            </a:r>
            <a:endParaRPr lang="pt-BR" sz="4000" b="1" noProof="0" dirty="0">
              <a:solidFill>
                <a:srgbClr val="993300"/>
              </a:solidFill>
            </a:endParaRPr>
          </a:p>
        </p:txBody>
      </p:sp>
      <p:sp>
        <p:nvSpPr>
          <p:cNvPr id="17412" name="WordArt 4"/>
          <p:cNvSpPr>
            <a:spLocks noGrp="1" noRot="1" noMove="1" noResize="1" noEditPoints="1" noAdjustHandles="1" noChangeArrowheads="1" noChangeShapeType="1"/>
          </p:cNvSpPr>
          <p:nvPr/>
        </p:nvSpPr>
        <p:spPr bwMode="auto">
          <a:xfrm>
            <a:off x="539750" y="1844675"/>
            <a:ext cx="8064500" cy="541338"/>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chemeClr val="accent1"/>
                </a:solidFill>
                <a:effectLst>
                  <a:prstShdw prst="shdw13" dist="53882" dir="13500000">
                    <a:srgbClr val="868686">
                      <a:alpha val="50000"/>
                    </a:srgbClr>
                  </a:prstShdw>
                </a:effectLst>
                <a:latin typeface="Arial Black"/>
              </a:rPr>
              <a:t>NEM TODOS ENTRARÃO NO CÉU</a:t>
            </a:r>
            <a:endParaRPr lang="pt-BR" sz="3600" kern="10" noProof="0" dirty="0">
              <a:ln w="9525">
                <a:solidFill>
                  <a:srgbClr val="000000"/>
                </a:solidFill>
                <a:round/>
                <a:headEnd/>
                <a:tailEnd/>
              </a:ln>
              <a:solidFill>
                <a:schemeClr val="accent1"/>
              </a:solidFill>
              <a:effectLst>
                <a:prstShdw prst="shdw13" dist="53882" dir="13500000">
                  <a:srgbClr val="868686">
                    <a:alpha val="50000"/>
                  </a:srgbClr>
                </a:prstShdw>
              </a:effectLst>
              <a:latin typeface="Arial Black"/>
            </a:endParaRPr>
          </a:p>
        </p:txBody>
      </p:sp>
      <p:sp>
        <p:nvSpPr>
          <p:cNvPr id="17413" name="Text Box 5"/>
          <p:cNvSpPr txBox="1">
            <a:spLocks noChangeArrowheads="1"/>
          </p:cNvSpPr>
          <p:nvPr/>
        </p:nvSpPr>
        <p:spPr bwMode="auto">
          <a:xfrm>
            <a:off x="468313" y="2708275"/>
            <a:ext cx="8280400" cy="1465263"/>
          </a:xfrm>
          <a:prstGeom prst="rect">
            <a:avLst/>
          </a:prstGeom>
          <a:noFill/>
          <a:ln w="9525">
            <a:noFill/>
            <a:miter lim="800000"/>
            <a:headEnd/>
            <a:tailEnd/>
          </a:ln>
          <a:effectLst/>
        </p:spPr>
        <p:txBody>
          <a:bodyPr>
            <a:spAutoFit/>
          </a:bodyPr>
          <a:lstStyle/>
          <a:p>
            <a:pPr>
              <a:spcBef>
                <a:spcPct val="50000"/>
              </a:spcBef>
            </a:pPr>
            <a:r>
              <a:rPr lang="pt-BR" b="1" dirty="0">
                <a:solidFill>
                  <a:schemeClr val="bg1"/>
                </a:solidFill>
                <a:effectLst>
                  <a:outerShdw blurRad="50800" dist="50800" dir="5400000" algn="ctr" rotWithShape="0">
                    <a:schemeClr val="tx1"/>
                  </a:outerShdw>
                </a:effectLst>
              </a:rPr>
              <a:t>"Não sabem que os injustos não herdarão o reino de Deus? Não erreis; nem fornicadores, nem idólatras, nem adúlteros, nem efeminados, nem aqueles que se deitam com homens, nem ladrões, nem cobiçosos, nem bêbados, nem caluniadores, herdarão o reino de Deus”</a:t>
            </a:r>
            <a:endParaRPr lang="pt-BR" b="1" noProof="0" dirty="0">
              <a:solidFill>
                <a:schemeClr val="bg1"/>
              </a:solidFill>
              <a:effectLst>
                <a:outerShdw blurRad="50800" dist="50800" dir="5400000" algn="ctr" rotWithShape="0">
                  <a:schemeClr val="tx1"/>
                </a:outerShdw>
              </a:effectLst>
            </a:endParaRPr>
          </a:p>
          <a:p>
            <a:pPr algn="r">
              <a:spcBef>
                <a:spcPct val="50000"/>
              </a:spcBef>
            </a:pPr>
            <a:r>
              <a:rPr lang="pt-BR" sz="1200" b="1" noProof="0" dirty="0">
                <a:solidFill>
                  <a:srgbClr val="993300"/>
                </a:solidFill>
                <a:effectLst>
                  <a:outerShdw blurRad="50800" dist="50800" dir="5400000" algn="ctr" rotWithShape="0">
                    <a:schemeClr val="tx1"/>
                  </a:outerShdw>
                </a:effectLst>
              </a:rPr>
              <a:t>1 Coríntios, 6: 9-10</a:t>
            </a:r>
          </a:p>
        </p:txBody>
      </p:sp>
      <p:sp>
        <p:nvSpPr>
          <p:cNvPr id="17414" name="Text Box 6"/>
          <p:cNvSpPr txBox="1">
            <a:spLocks noChangeArrowheads="1"/>
          </p:cNvSpPr>
          <p:nvPr/>
        </p:nvSpPr>
        <p:spPr bwMode="auto">
          <a:xfrm>
            <a:off x="468313" y="4292600"/>
            <a:ext cx="8208962" cy="915988"/>
          </a:xfrm>
          <a:prstGeom prst="rect">
            <a:avLst/>
          </a:prstGeom>
          <a:noFill/>
          <a:ln w="9525">
            <a:noFill/>
            <a:miter lim="800000"/>
            <a:headEnd/>
            <a:tailEnd/>
          </a:ln>
          <a:effectLst/>
        </p:spPr>
        <p:txBody>
          <a:bodyPr>
            <a:spAutoFit/>
          </a:bodyPr>
          <a:lstStyle/>
          <a:p>
            <a:pPr>
              <a:spcBef>
                <a:spcPct val="50000"/>
              </a:spcBef>
            </a:pPr>
            <a:r>
              <a:rPr lang="pt-BR" b="1" dirty="0">
                <a:solidFill>
                  <a:schemeClr val="bg1"/>
                </a:solidFill>
                <a:effectLst>
                  <a:outerShdw blurRad="50800" dist="50800" dir="5400000" algn="ctr" rotWithShape="0">
                    <a:schemeClr val="tx1"/>
                  </a:outerShdw>
                </a:effectLst>
              </a:rPr>
              <a:t>“Pois vocês sabem que nenhum fornicador, impuro ou cobiçoso, que seja idólatra, tem herança no reino de Cristo e de Deus”</a:t>
            </a:r>
            <a:endParaRPr lang="pt-BR" b="1" noProof="0" dirty="0">
              <a:solidFill>
                <a:schemeClr val="bg1"/>
              </a:solidFill>
              <a:effectLst>
                <a:outerShdw blurRad="50800" dist="50800" dir="5400000" algn="ctr" rotWithShape="0">
                  <a:schemeClr val="tx1"/>
                </a:outerShdw>
              </a:effectLst>
            </a:endParaRPr>
          </a:p>
          <a:p>
            <a:pPr algn="r">
              <a:spcBef>
                <a:spcPct val="50000"/>
              </a:spcBef>
            </a:pPr>
            <a:r>
              <a:rPr lang="pt-BR" sz="1200" b="1" dirty="0">
                <a:solidFill>
                  <a:srgbClr val="993300"/>
                </a:solidFill>
                <a:effectLst>
                  <a:outerShdw blurRad="50800" dist="50800" dir="5400000" algn="ctr" rotWithShape="0">
                    <a:schemeClr val="tx1"/>
                  </a:outerShdw>
                </a:effectLst>
              </a:rPr>
              <a:t>Efésios, </a:t>
            </a:r>
            <a:r>
              <a:rPr lang="pt-BR" sz="1200" b="1" noProof="0" dirty="0">
                <a:solidFill>
                  <a:srgbClr val="993300"/>
                </a:solidFill>
                <a:effectLst>
                  <a:outerShdw blurRad="50800" dist="50800" dir="5400000" algn="ctr" rotWithShape="0">
                    <a:schemeClr val="tx1"/>
                  </a:outerShdw>
                </a:effectLst>
              </a:rPr>
              <a:t>5: 5</a:t>
            </a:r>
          </a:p>
        </p:txBody>
      </p:sp>
      <p:sp>
        <p:nvSpPr>
          <p:cNvPr id="17415" name="Text Box 7"/>
          <p:cNvSpPr txBox="1">
            <a:spLocks noChangeArrowheads="1"/>
          </p:cNvSpPr>
          <p:nvPr/>
        </p:nvSpPr>
        <p:spPr bwMode="auto">
          <a:xfrm>
            <a:off x="466725" y="5300663"/>
            <a:ext cx="8280400" cy="641350"/>
          </a:xfrm>
          <a:prstGeom prst="rect">
            <a:avLst/>
          </a:prstGeom>
          <a:noFill/>
          <a:ln w="9525">
            <a:noFill/>
            <a:miter lim="800000"/>
            <a:headEnd/>
            <a:tailEnd/>
          </a:ln>
          <a:effectLst/>
        </p:spPr>
        <p:txBody>
          <a:bodyPr>
            <a:spAutoFit/>
          </a:bodyPr>
          <a:lstStyle/>
          <a:p>
            <a:pPr>
              <a:spcBef>
                <a:spcPct val="50000"/>
              </a:spcBef>
            </a:pPr>
            <a:r>
              <a:rPr lang="pt-BR" b="1" dirty="0">
                <a:solidFill>
                  <a:schemeClr val="bg1"/>
                </a:solidFill>
                <a:effectLst>
                  <a:outerShdw blurRad="50800" dist="50800" dir="5400000" algn="ctr" rotWithShape="0">
                    <a:schemeClr val="tx1"/>
                  </a:outerShdw>
                </a:effectLst>
              </a:rPr>
              <a:t>“Siga a paz com todos e a santidade, sem a qual ninguém verá o Senhor”</a:t>
            </a:r>
            <a:endParaRPr lang="pt-BR" b="1" noProof="0" dirty="0">
              <a:solidFill>
                <a:schemeClr val="bg1"/>
              </a:solidFill>
              <a:effectLst>
                <a:outerShdw blurRad="50800" dist="50800" dir="5400000" algn="ctr" rotWithShape="0">
                  <a:schemeClr val="tx1"/>
                </a:outerShdw>
              </a:effectLst>
            </a:endParaRPr>
          </a:p>
          <a:p>
            <a:pPr algn="r">
              <a:spcBef>
                <a:spcPct val="50000"/>
              </a:spcBef>
            </a:pPr>
            <a:r>
              <a:rPr lang="pt-BR" sz="1200" b="1" dirty="0">
                <a:solidFill>
                  <a:srgbClr val="993300"/>
                </a:solidFill>
                <a:effectLst>
                  <a:outerShdw blurRad="50800" dist="50800" dir="5400000" algn="ctr" rotWithShape="0">
                    <a:schemeClr val="tx1"/>
                  </a:outerShdw>
                </a:effectLst>
              </a:rPr>
              <a:t>Hebreus, </a:t>
            </a:r>
            <a:r>
              <a:rPr lang="pt-BR" sz="1200" b="1" noProof="0" dirty="0">
                <a:solidFill>
                  <a:srgbClr val="993300"/>
                </a:solidFill>
                <a:effectLst>
                  <a:outerShdw blurRad="50800" dist="50800" dir="5400000" algn="ctr" rotWithShape="0">
                    <a:schemeClr val="tx1"/>
                  </a:outerShdw>
                </a:effectLst>
              </a:rPr>
              <a:t>12: 14</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p:cTn id="7" dur="2000" fill="hold"/>
                                        <p:tgtEl>
                                          <p:spTgt spid="17412"/>
                                        </p:tgtEl>
                                        <p:attrNameLst>
                                          <p:attrName>ppt_w</p:attrName>
                                        </p:attrNameLst>
                                      </p:cBhvr>
                                      <p:tavLst>
                                        <p:tav tm="0" fmla="#ppt_w*sin(2.5*pi*$)">
                                          <p:val>
                                            <p:fltVal val="0"/>
                                          </p:val>
                                        </p:tav>
                                        <p:tav tm="100000">
                                          <p:val>
                                            <p:fltVal val="1"/>
                                          </p:val>
                                        </p:tav>
                                      </p:tavLst>
                                    </p:anim>
                                    <p:anim calcmode="lin" valueType="num">
                                      <p:cBhvr>
                                        <p:cTn id="8" dur="2000" fill="hold"/>
                                        <p:tgtEl>
                                          <p:spTgt spid="17412"/>
                                        </p:tgtEl>
                                        <p:attrNameLst>
                                          <p:attrName>ppt_h</p:attrName>
                                        </p:attrNameLst>
                                      </p:cBhvr>
                                      <p:tavLst>
                                        <p:tav tm="0">
                                          <p:val>
                                            <p:strVal val="#ppt_h"/>
                                          </p:val>
                                        </p:tav>
                                        <p:tav tm="100000">
                                          <p:val>
                                            <p:strVal val="#ppt_h"/>
                                          </p:val>
                                        </p:tav>
                                      </p:tavLst>
                                    </p:anim>
                                  </p:childTnLst>
                                </p:cTn>
                              </p:par>
                            </p:childTnLst>
                          </p:cTn>
                        </p:par>
                        <p:par>
                          <p:cTn id="9" fill="hold">
                            <p:stCondLst>
                              <p:cond delay="2000"/>
                            </p:stCondLst>
                            <p:childTnLst>
                              <p:par>
                                <p:cTn id="10" presetID="20" presetClass="entr" presetSubtype="0" fill="hold" nodeType="afterEffect">
                                  <p:stCondLst>
                                    <p:cond delay="0"/>
                                  </p:stCondLst>
                                  <p:childTnLst>
                                    <p:set>
                                      <p:cBhvr>
                                        <p:cTn id="11" dur="1" fill="hold">
                                          <p:stCondLst>
                                            <p:cond delay="0"/>
                                          </p:stCondLst>
                                        </p:cTn>
                                        <p:tgtEl>
                                          <p:spTgt spid="17413">
                                            <p:txEl>
                                              <p:pRg st="0" end="0"/>
                                            </p:txEl>
                                          </p:spTgt>
                                        </p:tgtEl>
                                        <p:attrNameLst>
                                          <p:attrName>style.visibility</p:attrName>
                                        </p:attrNameLst>
                                      </p:cBhvr>
                                      <p:to>
                                        <p:strVal val="visible"/>
                                      </p:to>
                                    </p:set>
                                    <p:animEffect transition="in" filter="wedge">
                                      <p:cBhvr>
                                        <p:cTn id="12" dur="500"/>
                                        <p:tgtEl>
                                          <p:spTgt spid="17413">
                                            <p:txEl>
                                              <p:pRg st="0" end="0"/>
                                            </p:txEl>
                                          </p:spTgt>
                                        </p:tgtEl>
                                      </p:cBhvr>
                                    </p:animEffect>
                                  </p:childTnLst>
                                </p:cTn>
                              </p:par>
                            </p:childTnLst>
                          </p:cTn>
                        </p:par>
                        <p:par>
                          <p:cTn id="13" fill="hold">
                            <p:stCondLst>
                              <p:cond delay="2500"/>
                            </p:stCondLst>
                            <p:childTnLst>
                              <p:par>
                                <p:cTn id="14" presetID="34" presetClass="entr" presetSubtype="0" fill="hold" nodeType="afterEffect">
                                  <p:stCondLst>
                                    <p:cond delay="0"/>
                                  </p:stCondLst>
                                  <p:childTnLst>
                                    <p:set>
                                      <p:cBhvr>
                                        <p:cTn id="15" dur="1" fill="hold">
                                          <p:stCondLst>
                                            <p:cond delay="0"/>
                                          </p:stCondLst>
                                        </p:cTn>
                                        <p:tgtEl>
                                          <p:spTgt spid="17413">
                                            <p:txEl>
                                              <p:pRg st="1" end="1"/>
                                            </p:txEl>
                                          </p:spTgt>
                                        </p:tgtEl>
                                        <p:attrNameLst>
                                          <p:attrName>style.visibility</p:attrName>
                                        </p:attrNameLst>
                                      </p:cBhvr>
                                      <p:to>
                                        <p:strVal val="visible"/>
                                      </p:to>
                                    </p:set>
                                    <p:anim from="(-#ppt_w/2)" to="(#ppt_x)" calcmode="lin" valueType="num">
                                      <p:cBhvr>
                                        <p:cTn id="16" dur="300" fill="hold">
                                          <p:stCondLst>
                                            <p:cond delay="0"/>
                                          </p:stCondLst>
                                        </p:cTn>
                                        <p:tgtEl>
                                          <p:spTgt spid="17413">
                                            <p:txEl>
                                              <p:pRg st="1" end="1"/>
                                            </p:txEl>
                                          </p:spTgt>
                                        </p:tgtEl>
                                        <p:attrNameLst>
                                          <p:attrName>ppt_x</p:attrName>
                                        </p:attrNameLst>
                                      </p:cBhvr>
                                    </p:anim>
                                    <p:anim from="0" to="-1.0" calcmode="lin" valueType="num">
                                      <p:cBhvr>
                                        <p:cTn id="17" dur="100" decel="50000" autoRev="1" fill="hold">
                                          <p:stCondLst>
                                            <p:cond delay="300"/>
                                          </p:stCondLst>
                                        </p:cTn>
                                        <p:tgtEl>
                                          <p:spTgt spid="17413">
                                            <p:txEl>
                                              <p:pRg st="1" end="1"/>
                                            </p:txEl>
                                          </p:spTgt>
                                        </p:tgtEl>
                                        <p:attrNameLst>
                                          <p:attrName>xshear</p:attrName>
                                        </p:attrNameLst>
                                      </p:cBhvr>
                                    </p:anim>
                                    <p:animScale>
                                      <p:cBhvr>
                                        <p:cTn id="18" dur="100" decel="100000" autoRev="1" fill="hold">
                                          <p:stCondLst>
                                            <p:cond delay="300"/>
                                          </p:stCondLst>
                                        </p:cTn>
                                        <p:tgtEl>
                                          <p:spTgt spid="17413">
                                            <p:txEl>
                                              <p:pRg st="1" end="1"/>
                                            </p:txEl>
                                          </p:spTgt>
                                        </p:tgtEl>
                                      </p:cBhvr>
                                      <p:from x="100000" y="100000"/>
                                      <p:to x="80000" y="100000"/>
                                    </p:animScale>
                                    <p:anim by="(#ppt_h/3+#ppt_w*0.1)" calcmode="lin" valueType="num">
                                      <p:cBhvr additive="sum">
                                        <p:cTn id="19" dur="100" decel="100000" autoRev="1" fill="hold">
                                          <p:stCondLst>
                                            <p:cond delay="300"/>
                                          </p:stCondLst>
                                        </p:cTn>
                                        <p:tgtEl>
                                          <p:spTgt spid="17413">
                                            <p:txEl>
                                              <p:pRg st="1" end="1"/>
                                            </p:txEl>
                                          </p:spTgt>
                                        </p:tgtEl>
                                        <p:attrNameLst>
                                          <p:attrName>ppt_x</p:attrName>
                                        </p:attrNameLst>
                                      </p:cBhvr>
                                    </p:anim>
                                  </p:childTnLst>
                                </p:cTn>
                              </p:par>
                            </p:childTnLst>
                          </p:cTn>
                        </p:par>
                        <p:par>
                          <p:cTn id="20" fill="hold">
                            <p:stCondLst>
                              <p:cond delay="3000"/>
                            </p:stCondLst>
                            <p:childTnLst>
                              <p:par>
                                <p:cTn id="21" presetID="20" presetClass="entr" presetSubtype="0" fill="hold" nodeType="afterEffect">
                                  <p:stCondLst>
                                    <p:cond delay="0"/>
                                  </p:stCondLst>
                                  <p:childTnLst>
                                    <p:set>
                                      <p:cBhvr>
                                        <p:cTn id="22" dur="1" fill="hold">
                                          <p:stCondLst>
                                            <p:cond delay="0"/>
                                          </p:stCondLst>
                                        </p:cTn>
                                        <p:tgtEl>
                                          <p:spTgt spid="17414">
                                            <p:txEl>
                                              <p:pRg st="0" end="0"/>
                                            </p:txEl>
                                          </p:spTgt>
                                        </p:tgtEl>
                                        <p:attrNameLst>
                                          <p:attrName>style.visibility</p:attrName>
                                        </p:attrNameLst>
                                      </p:cBhvr>
                                      <p:to>
                                        <p:strVal val="visible"/>
                                      </p:to>
                                    </p:set>
                                    <p:animEffect transition="in" filter="wedge">
                                      <p:cBhvr>
                                        <p:cTn id="23" dur="500"/>
                                        <p:tgtEl>
                                          <p:spTgt spid="17414">
                                            <p:txEl>
                                              <p:pRg st="0" end="0"/>
                                            </p:txEl>
                                          </p:spTgt>
                                        </p:tgtEl>
                                      </p:cBhvr>
                                    </p:animEffect>
                                  </p:childTnLst>
                                </p:cTn>
                              </p:par>
                            </p:childTnLst>
                          </p:cTn>
                        </p:par>
                        <p:par>
                          <p:cTn id="24" fill="hold">
                            <p:stCondLst>
                              <p:cond delay="3500"/>
                            </p:stCondLst>
                            <p:childTnLst>
                              <p:par>
                                <p:cTn id="25" presetID="34" presetClass="entr" presetSubtype="0" fill="hold" nodeType="afterEffect">
                                  <p:stCondLst>
                                    <p:cond delay="0"/>
                                  </p:stCondLst>
                                  <p:childTnLst>
                                    <p:set>
                                      <p:cBhvr>
                                        <p:cTn id="26" dur="1" fill="hold">
                                          <p:stCondLst>
                                            <p:cond delay="0"/>
                                          </p:stCondLst>
                                        </p:cTn>
                                        <p:tgtEl>
                                          <p:spTgt spid="17414">
                                            <p:txEl>
                                              <p:pRg st="1" end="1"/>
                                            </p:txEl>
                                          </p:spTgt>
                                        </p:tgtEl>
                                        <p:attrNameLst>
                                          <p:attrName>style.visibility</p:attrName>
                                        </p:attrNameLst>
                                      </p:cBhvr>
                                      <p:to>
                                        <p:strVal val="visible"/>
                                      </p:to>
                                    </p:set>
                                    <p:anim from="(-#ppt_w/2)" to="(#ppt_x)" calcmode="lin" valueType="num">
                                      <p:cBhvr>
                                        <p:cTn id="27" dur="300" fill="hold">
                                          <p:stCondLst>
                                            <p:cond delay="0"/>
                                          </p:stCondLst>
                                        </p:cTn>
                                        <p:tgtEl>
                                          <p:spTgt spid="17414">
                                            <p:txEl>
                                              <p:pRg st="1" end="1"/>
                                            </p:txEl>
                                          </p:spTgt>
                                        </p:tgtEl>
                                        <p:attrNameLst>
                                          <p:attrName>ppt_x</p:attrName>
                                        </p:attrNameLst>
                                      </p:cBhvr>
                                    </p:anim>
                                    <p:anim from="0" to="-1.0" calcmode="lin" valueType="num">
                                      <p:cBhvr>
                                        <p:cTn id="28" dur="100" decel="50000" autoRev="1" fill="hold">
                                          <p:stCondLst>
                                            <p:cond delay="300"/>
                                          </p:stCondLst>
                                        </p:cTn>
                                        <p:tgtEl>
                                          <p:spTgt spid="17414">
                                            <p:txEl>
                                              <p:pRg st="1" end="1"/>
                                            </p:txEl>
                                          </p:spTgt>
                                        </p:tgtEl>
                                        <p:attrNameLst>
                                          <p:attrName>xshear</p:attrName>
                                        </p:attrNameLst>
                                      </p:cBhvr>
                                    </p:anim>
                                    <p:animScale>
                                      <p:cBhvr>
                                        <p:cTn id="29" dur="100" decel="100000" autoRev="1" fill="hold">
                                          <p:stCondLst>
                                            <p:cond delay="300"/>
                                          </p:stCondLst>
                                        </p:cTn>
                                        <p:tgtEl>
                                          <p:spTgt spid="17414">
                                            <p:txEl>
                                              <p:pRg st="1" end="1"/>
                                            </p:txEl>
                                          </p:spTgt>
                                        </p:tgtEl>
                                      </p:cBhvr>
                                      <p:from x="100000" y="100000"/>
                                      <p:to x="80000" y="100000"/>
                                    </p:animScale>
                                    <p:anim by="(#ppt_h/3+#ppt_w*0.1)" calcmode="lin" valueType="num">
                                      <p:cBhvr additive="sum">
                                        <p:cTn id="30" dur="100" decel="100000" autoRev="1" fill="hold">
                                          <p:stCondLst>
                                            <p:cond delay="300"/>
                                          </p:stCondLst>
                                        </p:cTn>
                                        <p:tgtEl>
                                          <p:spTgt spid="17414">
                                            <p:txEl>
                                              <p:pRg st="1" end="1"/>
                                            </p:txEl>
                                          </p:spTgt>
                                        </p:tgtEl>
                                        <p:attrNameLst>
                                          <p:attrName>ppt_x</p:attrName>
                                        </p:attrNameLst>
                                      </p:cBhvr>
                                    </p:anim>
                                  </p:childTnLst>
                                </p:cTn>
                              </p:par>
                            </p:childTnLst>
                          </p:cTn>
                        </p:par>
                        <p:par>
                          <p:cTn id="31" fill="hold">
                            <p:stCondLst>
                              <p:cond delay="4000"/>
                            </p:stCondLst>
                            <p:childTnLst>
                              <p:par>
                                <p:cTn id="32" presetID="20" presetClass="entr" presetSubtype="0" fill="hold" nodeType="afterEffect">
                                  <p:stCondLst>
                                    <p:cond delay="0"/>
                                  </p:stCondLst>
                                  <p:childTnLst>
                                    <p:set>
                                      <p:cBhvr>
                                        <p:cTn id="33" dur="1" fill="hold">
                                          <p:stCondLst>
                                            <p:cond delay="0"/>
                                          </p:stCondLst>
                                        </p:cTn>
                                        <p:tgtEl>
                                          <p:spTgt spid="17415">
                                            <p:txEl>
                                              <p:pRg st="0" end="0"/>
                                            </p:txEl>
                                          </p:spTgt>
                                        </p:tgtEl>
                                        <p:attrNameLst>
                                          <p:attrName>style.visibility</p:attrName>
                                        </p:attrNameLst>
                                      </p:cBhvr>
                                      <p:to>
                                        <p:strVal val="visible"/>
                                      </p:to>
                                    </p:set>
                                    <p:animEffect transition="in" filter="wedge">
                                      <p:cBhvr>
                                        <p:cTn id="34" dur="500"/>
                                        <p:tgtEl>
                                          <p:spTgt spid="17415">
                                            <p:txEl>
                                              <p:pRg st="0" end="0"/>
                                            </p:txEl>
                                          </p:spTgt>
                                        </p:tgtEl>
                                      </p:cBhvr>
                                    </p:animEffect>
                                  </p:childTnLst>
                                </p:cTn>
                              </p:par>
                            </p:childTnLst>
                          </p:cTn>
                        </p:par>
                        <p:par>
                          <p:cTn id="35" fill="hold">
                            <p:stCondLst>
                              <p:cond delay="4500"/>
                            </p:stCondLst>
                            <p:childTnLst>
                              <p:par>
                                <p:cTn id="36" presetID="34" presetClass="entr" presetSubtype="0" fill="hold" nodeType="afterEffect">
                                  <p:stCondLst>
                                    <p:cond delay="0"/>
                                  </p:stCondLst>
                                  <p:childTnLst>
                                    <p:set>
                                      <p:cBhvr>
                                        <p:cTn id="37" dur="1" fill="hold">
                                          <p:stCondLst>
                                            <p:cond delay="0"/>
                                          </p:stCondLst>
                                        </p:cTn>
                                        <p:tgtEl>
                                          <p:spTgt spid="17415">
                                            <p:txEl>
                                              <p:pRg st="1" end="1"/>
                                            </p:txEl>
                                          </p:spTgt>
                                        </p:tgtEl>
                                        <p:attrNameLst>
                                          <p:attrName>style.visibility</p:attrName>
                                        </p:attrNameLst>
                                      </p:cBhvr>
                                      <p:to>
                                        <p:strVal val="visible"/>
                                      </p:to>
                                    </p:set>
                                    <p:anim from="(-#ppt_w/2)" to="(#ppt_x)" calcmode="lin" valueType="num">
                                      <p:cBhvr>
                                        <p:cTn id="38" dur="300" fill="hold">
                                          <p:stCondLst>
                                            <p:cond delay="0"/>
                                          </p:stCondLst>
                                        </p:cTn>
                                        <p:tgtEl>
                                          <p:spTgt spid="17415">
                                            <p:txEl>
                                              <p:pRg st="1" end="1"/>
                                            </p:txEl>
                                          </p:spTgt>
                                        </p:tgtEl>
                                        <p:attrNameLst>
                                          <p:attrName>ppt_x</p:attrName>
                                        </p:attrNameLst>
                                      </p:cBhvr>
                                    </p:anim>
                                    <p:anim from="0" to="-1.0" calcmode="lin" valueType="num">
                                      <p:cBhvr>
                                        <p:cTn id="39" dur="100" decel="50000" autoRev="1" fill="hold">
                                          <p:stCondLst>
                                            <p:cond delay="300"/>
                                          </p:stCondLst>
                                        </p:cTn>
                                        <p:tgtEl>
                                          <p:spTgt spid="17415">
                                            <p:txEl>
                                              <p:pRg st="1" end="1"/>
                                            </p:txEl>
                                          </p:spTgt>
                                        </p:tgtEl>
                                        <p:attrNameLst>
                                          <p:attrName>xshear</p:attrName>
                                        </p:attrNameLst>
                                      </p:cBhvr>
                                    </p:anim>
                                    <p:animScale>
                                      <p:cBhvr>
                                        <p:cTn id="40" dur="100" decel="100000" autoRev="1" fill="hold">
                                          <p:stCondLst>
                                            <p:cond delay="300"/>
                                          </p:stCondLst>
                                        </p:cTn>
                                        <p:tgtEl>
                                          <p:spTgt spid="17415">
                                            <p:txEl>
                                              <p:pRg st="1" end="1"/>
                                            </p:txEl>
                                          </p:spTgt>
                                        </p:tgtEl>
                                      </p:cBhvr>
                                      <p:from x="100000" y="100000"/>
                                      <p:to x="80000" y="100000"/>
                                    </p:animScale>
                                    <p:anim by="(#ppt_h/3+#ppt_w*0.1)" calcmode="lin" valueType="num">
                                      <p:cBhvr additive="sum">
                                        <p:cTn id="41" dur="100" decel="100000" autoRev="1" fill="hold">
                                          <p:stCondLst>
                                            <p:cond delay="300"/>
                                          </p:stCondLst>
                                        </p:cTn>
                                        <p:tgtEl>
                                          <p:spTgt spid="17415">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41" name="Picture 9" descr="hombr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8436" name="Rectangle 4"/>
          <p:cNvSpPr>
            <a:spLocks noChangeArrowheads="1"/>
          </p:cNvSpPr>
          <p:nvPr/>
        </p:nvSpPr>
        <p:spPr bwMode="auto">
          <a:xfrm>
            <a:off x="457200" y="274638"/>
            <a:ext cx="8229600" cy="993775"/>
          </a:xfrm>
          <a:prstGeom prst="rect">
            <a:avLst/>
          </a:prstGeom>
          <a:noFill/>
          <a:ln w="9525">
            <a:noFill/>
            <a:miter lim="800000"/>
            <a:headEnd/>
            <a:tailEnd/>
          </a:ln>
          <a:effectLst/>
        </p:spPr>
        <p:txBody>
          <a:bodyPr anchor="ctr"/>
          <a:lstStyle/>
          <a:p>
            <a:pPr algn="ctr"/>
            <a:r>
              <a:rPr lang="pt-BR" sz="4000" b="1" dirty="0">
                <a:solidFill>
                  <a:srgbClr val="993300"/>
                </a:solidFill>
              </a:rPr>
              <a:t>Ensinamento Bíblico sobre a Salvação Universal do Homem</a:t>
            </a:r>
            <a:endParaRPr lang="pt-BR" sz="4000" b="1" noProof="0" dirty="0">
              <a:solidFill>
                <a:srgbClr val="993300"/>
              </a:solidFill>
            </a:endParaRPr>
          </a:p>
        </p:txBody>
      </p:sp>
      <p:sp>
        <p:nvSpPr>
          <p:cNvPr id="18437" name="WordArt 5"/>
          <p:cNvSpPr>
            <a:spLocks noGrp="1" noRot="1" noMove="1" noResize="1" noEditPoints="1" noAdjustHandles="1" noChangeArrowheads="1" noChangeShapeType="1"/>
          </p:cNvSpPr>
          <p:nvPr/>
        </p:nvSpPr>
        <p:spPr bwMode="auto">
          <a:xfrm>
            <a:off x="539750" y="1700213"/>
            <a:ext cx="8064500" cy="541337"/>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chemeClr val="accent1"/>
                </a:solidFill>
                <a:effectLst>
                  <a:prstShdw prst="shdw13" dist="53882" dir="13500000">
                    <a:srgbClr val="868686">
                      <a:alpha val="50000"/>
                    </a:srgbClr>
                  </a:prstShdw>
                </a:effectLst>
                <a:latin typeface="Arial Black"/>
              </a:rPr>
              <a:t>O PECADOR SERÁ </a:t>
            </a:r>
            <a:r>
              <a:rPr lang="pt-BR" sz="3600" kern="10" noProof="0" dirty="0">
                <a:ln w="9525">
                  <a:solidFill>
                    <a:srgbClr val="000000"/>
                  </a:solidFill>
                  <a:round/>
                  <a:headEnd/>
                  <a:tailEnd/>
                </a:ln>
                <a:solidFill>
                  <a:schemeClr val="accent1"/>
                </a:solidFill>
                <a:effectLst>
                  <a:prstShdw prst="shdw13" dist="53882" dir="13500000">
                    <a:srgbClr val="868686">
                      <a:alpha val="50000"/>
                    </a:srgbClr>
                  </a:prstShdw>
                </a:effectLst>
                <a:latin typeface="Arial Black"/>
              </a:rPr>
              <a:t>CASTIGADO</a:t>
            </a:r>
          </a:p>
        </p:txBody>
      </p:sp>
      <p:sp>
        <p:nvSpPr>
          <p:cNvPr id="18438" name="Text Box 6"/>
          <p:cNvSpPr txBox="1">
            <a:spLocks noChangeArrowheads="1"/>
          </p:cNvSpPr>
          <p:nvPr/>
        </p:nvSpPr>
        <p:spPr bwMode="auto">
          <a:xfrm>
            <a:off x="466725" y="2708275"/>
            <a:ext cx="8208963" cy="646331"/>
          </a:xfrm>
          <a:prstGeom prst="rect">
            <a:avLst/>
          </a:prstGeom>
          <a:noFill/>
          <a:ln w="9525">
            <a:noFill/>
            <a:miter lim="800000"/>
            <a:headEnd/>
            <a:tailEnd/>
          </a:ln>
          <a:effectLst/>
        </p:spPr>
        <p:txBody>
          <a:bodyPr>
            <a:spAutoFit/>
          </a:bodyPr>
          <a:lstStyle/>
          <a:p>
            <a:pPr>
              <a:spcBef>
                <a:spcPct val="50000"/>
              </a:spcBef>
            </a:pPr>
            <a:r>
              <a:rPr lang="pt-BR" b="1" dirty="0">
                <a:solidFill>
                  <a:schemeClr val="bg1"/>
                </a:solidFill>
                <a:effectLst>
                  <a:outerShdw blurRad="50800" dist="50800" dir="5400000" algn="ctr" rotWithShape="0">
                    <a:schemeClr val="tx1"/>
                  </a:outerShdw>
                </a:effectLst>
              </a:rPr>
              <a:t>"Ai dos ímpios! Isso vai correr mal com ele, pois segundo o trabalho de suas mãos será retribuído a ele.“ 			          </a:t>
            </a:r>
            <a:r>
              <a:rPr lang="pt-BR" sz="1200" b="1" noProof="0" dirty="0">
                <a:solidFill>
                  <a:srgbClr val="993300"/>
                </a:solidFill>
                <a:effectLst>
                  <a:outerShdw blurRad="50800" dist="50800" dir="5400000" algn="ctr" rotWithShape="0">
                    <a:schemeClr val="tx1"/>
                  </a:outerShdw>
                </a:effectLst>
              </a:rPr>
              <a:t>Isaías, 3: 11</a:t>
            </a:r>
          </a:p>
        </p:txBody>
      </p:sp>
      <p:sp>
        <p:nvSpPr>
          <p:cNvPr id="18439" name="Text Box 7"/>
          <p:cNvSpPr txBox="1">
            <a:spLocks noChangeArrowheads="1"/>
          </p:cNvSpPr>
          <p:nvPr/>
        </p:nvSpPr>
        <p:spPr bwMode="auto">
          <a:xfrm>
            <a:off x="466725" y="3933825"/>
            <a:ext cx="8208963" cy="915988"/>
          </a:xfrm>
          <a:prstGeom prst="rect">
            <a:avLst/>
          </a:prstGeom>
          <a:noFill/>
          <a:ln w="9525">
            <a:noFill/>
            <a:miter lim="800000"/>
            <a:headEnd/>
            <a:tailEnd/>
          </a:ln>
          <a:effectLst/>
        </p:spPr>
        <p:txBody>
          <a:bodyPr>
            <a:spAutoFit/>
          </a:bodyPr>
          <a:lstStyle/>
          <a:p>
            <a:pPr>
              <a:spcBef>
                <a:spcPct val="50000"/>
              </a:spcBef>
            </a:pPr>
            <a:r>
              <a:rPr lang="pt-BR" b="1" dirty="0">
                <a:solidFill>
                  <a:schemeClr val="bg1"/>
                </a:solidFill>
                <a:effectLst>
                  <a:outerShdw blurRad="50800" dist="50800" dir="5400000" algn="ctr" rotWithShape="0">
                    <a:schemeClr val="tx1"/>
                  </a:outerShdw>
                </a:effectLst>
              </a:rPr>
              <a:t>"O Senhor preserva todos os que O amam, mas destruirá todos os ímpios"</a:t>
            </a:r>
            <a:endParaRPr lang="pt-BR" b="1" noProof="0" dirty="0">
              <a:solidFill>
                <a:schemeClr val="bg1"/>
              </a:solidFill>
              <a:effectLst>
                <a:outerShdw blurRad="50800" dist="50800" dir="5400000" algn="ctr" rotWithShape="0">
                  <a:schemeClr val="tx1"/>
                </a:outerShdw>
              </a:effectLst>
            </a:endParaRPr>
          </a:p>
          <a:p>
            <a:pPr algn="r">
              <a:spcBef>
                <a:spcPct val="50000"/>
              </a:spcBef>
            </a:pPr>
            <a:r>
              <a:rPr lang="pt-BR" sz="1200" b="1" noProof="0" dirty="0">
                <a:solidFill>
                  <a:srgbClr val="993300"/>
                </a:solidFill>
                <a:effectLst>
                  <a:outerShdw blurRad="50800" dist="50800" dir="5400000" algn="ctr" rotWithShape="0">
                    <a:schemeClr val="tx1"/>
                  </a:outerShdw>
                </a:effectLst>
              </a:rPr>
              <a:t>Salmos 145: 20</a:t>
            </a:r>
          </a:p>
        </p:txBody>
      </p:sp>
      <p:sp>
        <p:nvSpPr>
          <p:cNvPr id="18440" name="Text Box 8"/>
          <p:cNvSpPr txBox="1">
            <a:spLocks noChangeArrowheads="1"/>
          </p:cNvSpPr>
          <p:nvPr/>
        </p:nvSpPr>
        <p:spPr bwMode="auto">
          <a:xfrm>
            <a:off x="466725" y="5084763"/>
            <a:ext cx="8208963" cy="915987"/>
          </a:xfrm>
          <a:prstGeom prst="rect">
            <a:avLst/>
          </a:prstGeom>
          <a:noFill/>
          <a:ln w="9525">
            <a:noFill/>
            <a:miter lim="800000"/>
            <a:headEnd/>
            <a:tailEnd/>
          </a:ln>
          <a:effectLst/>
        </p:spPr>
        <p:txBody>
          <a:bodyPr>
            <a:spAutoFit/>
          </a:bodyPr>
          <a:lstStyle/>
          <a:p>
            <a:pPr>
              <a:spcBef>
                <a:spcPct val="50000"/>
              </a:spcBef>
            </a:pPr>
            <a:r>
              <a:rPr lang="pt-BR" b="1" dirty="0">
                <a:solidFill>
                  <a:schemeClr val="bg1"/>
                </a:solidFill>
                <a:effectLst>
                  <a:outerShdw blurRad="50800" dist="50800" dir="5400000" algn="ctr" rotWithShape="0">
                    <a:schemeClr val="tx1"/>
                  </a:outerShdw>
                </a:effectLst>
              </a:rPr>
              <a:t>“Mas os transgressores serão todos destruídos juntos; a descendência dos ímpios será extinta”</a:t>
            </a:r>
            <a:endParaRPr lang="pt-BR" b="1" noProof="0" dirty="0">
              <a:solidFill>
                <a:schemeClr val="bg1"/>
              </a:solidFill>
              <a:effectLst>
                <a:outerShdw blurRad="50800" dist="50800" dir="5400000" algn="ctr" rotWithShape="0">
                  <a:schemeClr val="tx1"/>
                </a:outerShdw>
              </a:effectLst>
            </a:endParaRPr>
          </a:p>
          <a:p>
            <a:pPr algn="r">
              <a:spcBef>
                <a:spcPct val="50000"/>
              </a:spcBef>
            </a:pPr>
            <a:r>
              <a:rPr lang="pt-BR" sz="1200" b="1" noProof="0" dirty="0">
                <a:solidFill>
                  <a:srgbClr val="993300"/>
                </a:solidFill>
                <a:effectLst>
                  <a:outerShdw blurRad="50800" dist="50800" dir="5400000" algn="ctr" rotWithShape="0">
                    <a:schemeClr val="tx1"/>
                  </a:outerShdw>
                </a:effectLst>
              </a:rPr>
              <a:t>Salmos 37: 38</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18437"/>
                                        </p:tgtEl>
                                        <p:attrNameLst>
                                          <p:attrName>style.visibility</p:attrName>
                                        </p:attrNameLst>
                                      </p:cBhvr>
                                      <p:to>
                                        <p:strVal val="visible"/>
                                      </p:to>
                                    </p:set>
                                    <p:animEffect transition="in" filter="fade">
                                      <p:cBhvr>
                                        <p:cTn id="7" dur="500"/>
                                        <p:tgtEl>
                                          <p:spTgt spid="18437"/>
                                        </p:tgtEl>
                                      </p:cBhvr>
                                    </p:animEffect>
                                    <p:anim calcmode="lin" valueType="num">
                                      <p:cBhvr>
                                        <p:cTn id="8" dur="500" fill="hold"/>
                                        <p:tgtEl>
                                          <p:spTgt spid="18437"/>
                                        </p:tgtEl>
                                        <p:attrNameLst>
                                          <p:attrName>style.rotation</p:attrName>
                                        </p:attrNameLst>
                                      </p:cBhvr>
                                      <p:tavLst>
                                        <p:tav tm="0">
                                          <p:val>
                                            <p:fltVal val="720"/>
                                          </p:val>
                                        </p:tav>
                                        <p:tav tm="100000">
                                          <p:val>
                                            <p:fltVal val="0"/>
                                          </p:val>
                                        </p:tav>
                                      </p:tavLst>
                                    </p:anim>
                                    <p:anim calcmode="lin" valueType="num">
                                      <p:cBhvr>
                                        <p:cTn id="9" dur="500" fill="hold"/>
                                        <p:tgtEl>
                                          <p:spTgt spid="18437"/>
                                        </p:tgtEl>
                                        <p:attrNameLst>
                                          <p:attrName>ppt_h</p:attrName>
                                        </p:attrNameLst>
                                      </p:cBhvr>
                                      <p:tavLst>
                                        <p:tav tm="0">
                                          <p:val>
                                            <p:fltVal val="0"/>
                                          </p:val>
                                        </p:tav>
                                        <p:tav tm="100000">
                                          <p:val>
                                            <p:strVal val="#ppt_h"/>
                                          </p:val>
                                        </p:tav>
                                      </p:tavLst>
                                    </p:anim>
                                    <p:anim calcmode="lin" valueType="num">
                                      <p:cBhvr>
                                        <p:cTn id="10" dur="500" fill="hold"/>
                                        <p:tgtEl>
                                          <p:spTgt spid="18437"/>
                                        </p:tgtEl>
                                        <p:attrNameLst>
                                          <p:attrName>ppt_w</p:attrName>
                                        </p:attrNameLst>
                                      </p:cBhvr>
                                      <p:tavLst>
                                        <p:tav tm="0">
                                          <p:val>
                                            <p:fltVal val="0"/>
                                          </p:val>
                                        </p:tav>
                                        <p:tav tm="100000">
                                          <p:val>
                                            <p:strVal val="#ppt_w"/>
                                          </p:val>
                                        </p:tav>
                                      </p:tavLst>
                                    </p:anim>
                                  </p:childTnLst>
                                </p:cTn>
                              </p:par>
                            </p:childTnLst>
                          </p:cTn>
                        </p:par>
                        <p:par>
                          <p:cTn id="11" fill="hold">
                            <p:stCondLst>
                              <p:cond delay="500"/>
                            </p:stCondLst>
                            <p:childTnLst>
                              <p:par>
                                <p:cTn id="12" presetID="34" presetClass="entr" presetSubtype="0" fill="hold" nodeType="afterEffect">
                                  <p:stCondLst>
                                    <p:cond delay="0"/>
                                  </p:stCondLst>
                                  <p:childTnLst>
                                    <p:set>
                                      <p:cBhvr>
                                        <p:cTn id="13" dur="1" fill="hold">
                                          <p:stCondLst>
                                            <p:cond delay="0"/>
                                          </p:stCondLst>
                                        </p:cTn>
                                        <p:tgtEl>
                                          <p:spTgt spid="18438">
                                            <p:txEl>
                                              <p:pRg st="0" end="0"/>
                                            </p:txEl>
                                          </p:spTgt>
                                        </p:tgtEl>
                                        <p:attrNameLst>
                                          <p:attrName>style.visibility</p:attrName>
                                        </p:attrNameLst>
                                      </p:cBhvr>
                                      <p:to>
                                        <p:strVal val="visible"/>
                                      </p:to>
                                    </p:set>
                                    <p:anim from="(-#ppt_w/2)" to="(#ppt_x)" calcmode="lin" valueType="num">
                                      <p:cBhvr>
                                        <p:cTn id="14" dur="300" fill="hold">
                                          <p:stCondLst>
                                            <p:cond delay="0"/>
                                          </p:stCondLst>
                                        </p:cTn>
                                        <p:tgtEl>
                                          <p:spTgt spid="18438">
                                            <p:txEl>
                                              <p:pRg st="0" end="0"/>
                                            </p:txEl>
                                          </p:spTgt>
                                        </p:tgtEl>
                                        <p:attrNameLst>
                                          <p:attrName>ppt_x</p:attrName>
                                        </p:attrNameLst>
                                      </p:cBhvr>
                                    </p:anim>
                                    <p:anim from="0" to="-1.0" calcmode="lin" valueType="num">
                                      <p:cBhvr>
                                        <p:cTn id="15" dur="100" decel="50000" autoRev="1" fill="hold">
                                          <p:stCondLst>
                                            <p:cond delay="300"/>
                                          </p:stCondLst>
                                        </p:cTn>
                                        <p:tgtEl>
                                          <p:spTgt spid="18438">
                                            <p:txEl>
                                              <p:pRg st="0" end="0"/>
                                            </p:txEl>
                                          </p:spTgt>
                                        </p:tgtEl>
                                        <p:attrNameLst>
                                          <p:attrName>xshear</p:attrName>
                                        </p:attrNameLst>
                                      </p:cBhvr>
                                    </p:anim>
                                    <p:animScale>
                                      <p:cBhvr>
                                        <p:cTn id="16" dur="100" decel="100000" autoRev="1" fill="hold">
                                          <p:stCondLst>
                                            <p:cond delay="300"/>
                                          </p:stCondLst>
                                        </p:cTn>
                                        <p:tgtEl>
                                          <p:spTgt spid="18438">
                                            <p:txEl>
                                              <p:pRg st="0" end="0"/>
                                            </p:txEl>
                                          </p:spTgt>
                                        </p:tgtEl>
                                      </p:cBhvr>
                                      <p:from x="100000" y="100000"/>
                                      <p:to x="80000" y="100000"/>
                                    </p:animScale>
                                    <p:anim by="(#ppt_h/3+#ppt_w*0.1)" calcmode="lin" valueType="num">
                                      <p:cBhvr additive="sum">
                                        <p:cTn id="17" dur="100" decel="100000" autoRev="1" fill="hold">
                                          <p:stCondLst>
                                            <p:cond delay="300"/>
                                          </p:stCondLst>
                                        </p:cTn>
                                        <p:tgtEl>
                                          <p:spTgt spid="18438">
                                            <p:txEl>
                                              <p:pRg st="0" end="0"/>
                                            </p:txEl>
                                          </p:spTgt>
                                        </p:tgtEl>
                                        <p:attrNameLst>
                                          <p:attrName>ppt_x</p:attrName>
                                        </p:attrNameLst>
                                      </p:cBhvr>
                                    </p:anim>
                                  </p:childTnLst>
                                </p:cTn>
                              </p:par>
                            </p:childTnLst>
                          </p:cTn>
                        </p:par>
                        <p:par>
                          <p:cTn id="18" fill="hold">
                            <p:stCondLst>
                              <p:cond delay="1000"/>
                            </p:stCondLst>
                            <p:childTnLst>
                              <p:par>
                                <p:cTn id="19" presetID="20" presetClass="entr" presetSubtype="0" fill="hold" nodeType="afterEffect">
                                  <p:stCondLst>
                                    <p:cond delay="0"/>
                                  </p:stCondLst>
                                  <p:childTnLst>
                                    <p:set>
                                      <p:cBhvr>
                                        <p:cTn id="20" dur="1" fill="hold">
                                          <p:stCondLst>
                                            <p:cond delay="0"/>
                                          </p:stCondLst>
                                        </p:cTn>
                                        <p:tgtEl>
                                          <p:spTgt spid="18439">
                                            <p:txEl>
                                              <p:pRg st="0" end="0"/>
                                            </p:txEl>
                                          </p:spTgt>
                                        </p:tgtEl>
                                        <p:attrNameLst>
                                          <p:attrName>style.visibility</p:attrName>
                                        </p:attrNameLst>
                                      </p:cBhvr>
                                      <p:to>
                                        <p:strVal val="visible"/>
                                      </p:to>
                                    </p:set>
                                    <p:animEffect transition="in" filter="wedge">
                                      <p:cBhvr>
                                        <p:cTn id="21" dur="500"/>
                                        <p:tgtEl>
                                          <p:spTgt spid="18439">
                                            <p:txEl>
                                              <p:pRg st="0" end="0"/>
                                            </p:txEl>
                                          </p:spTgt>
                                        </p:tgtEl>
                                      </p:cBhvr>
                                    </p:animEffect>
                                  </p:childTnLst>
                                </p:cTn>
                              </p:par>
                            </p:childTnLst>
                          </p:cTn>
                        </p:par>
                        <p:par>
                          <p:cTn id="22" fill="hold">
                            <p:stCondLst>
                              <p:cond delay="1500"/>
                            </p:stCondLst>
                            <p:childTnLst>
                              <p:par>
                                <p:cTn id="23" presetID="34" presetClass="entr" presetSubtype="0" fill="hold" nodeType="afterEffect">
                                  <p:stCondLst>
                                    <p:cond delay="0"/>
                                  </p:stCondLst>
                                  <p:childTnLst>
                                    <p:set>
                                      <p:cBhvr>
                                        <p:cTn id="24" dur="1" fill="hold">
                                          <p:stCondLst>
                                            <p:cond delay="0"/>
                                          </p:stCondLst>
                                        </p:cTn>
                                        <p:tgtEl>
                                          <p:spTgt spid="18439">
                                            <p:txEl>
                                              <p:pRg st="1" end="1"/>
                                            </p:txEl>
                                          </p:spTgt>
                                        </p:tgtEl>
                                        <p:attrNameLst>
                                          <p:attrName>style.visibility</p:attrName>
                                        </p:attrNameLst>
                                      </p:cBhvr>
                                      <p:to>
                                        <p:strVal val="visible"/>
                                      </p:to>
                                    </p:set>
                                    <p:anim from="(-#ppt_w/2)" to="(#ppt_x)" calcmode="lin" valueType="num">
                                      <p:cBhvr>
                                        <p:cTn id="25" dur="300" fill="hold">
                                          <p:stCondLst>
                                            <p:cond delay="0"/>
                                          </p:stCondLst>
                                        </p:cTn>
                                        <p:tgtEl>
                                          <p:spTgt spid="18439">
                                            <p:txEl>
                                              <p:pRg st="1" end="1"/>
                                            </p:txEl>
                                          </p:spTgt>
                                        </p:tgtEl>
                                        <p:attrNameLst>
                                          <p:attrName>ppt_x</p:attrName>
                                        </p:attrNameLst>
                                      </p:cBhvr>
                                    </p:anim>
                                    <p:anim from="0" to="-1.0" calcmode="lin" valueType="num">
                                      <p:cBhvr>
                                        <p:cTn id="26" dur="100" decel="50000" autoRev="1" fill="hold">
                                          <p:stCondLst>
                                            <p:cond delay="300"/>
                                          </p:stCondLst>
                                        </p:cTn>
                                        <p:tgtEl>
                                          <p:spTgt spid="18439">
                                            <p:txEl>
                                              <p:pRg st="1" end="1"/>
                                            </p:txEl>
                                          </p:spTgt>
                                        </p:tgtEl>
                                        <p:attrNameLst>
                                          <p:attrName>xshear</p:attrName>
                                        </p:attrNameLst>
                                      </p:cBhvr>
                                    </p:anim>
                                    <p:animScale>
                                      <p:cBhvr>
                                        <p:cTn id="27" dur="100" decel="100000" autoRev="1" fill="hold">
                                          <p:stCondLst>
                                            <p:cond delay="300"/>
                                          </p:stCondLst>
                                        </p:cTn>
                                        <p:tgtEl>
                                          <p:spTgt spid="18439">
                                            <p:txEl>
                                              <p:pRg st="1" end="1"/>
                                            </p:txEl>
                                          </p:spTgt>
                                        </p:tgtEl>
                                      </p:cBhvr>
                                      <p:from x="100000" y="100000"/>
                                      <p:to x="80000" y="100000"/>
                                    </p:animScale>
                                    <p:anim by="(#ppt_h/3+#ppt_w*0.1)" calcmode="lin" valueType="num">
                                      <p:cBhvr additive="sum">
                                        <p:cTn id="28" dur="100" decel="100000" autoRev="1" fill="hold">
                                          <p:stCondLst>
                                            <p:cond delay="300"/>
                                          </p:stCondLst>
                                        </p:cTn>
                                        <p:tgtEl>
                                          <p:spTgt spid="18439">
                                            <p:txEl>
                                              <p:pRg st="1" end="1"/>
                                            </p:txEl>
                                          </p:spTgt>
                                        </p:tgtEl>
                                        <p:attrNameLst>
                                          <p:attrName>ppt_x</p:attrName>
                                        </p:attrNameLst>
                                      </p:cBhvr>
                                    </p:anim>
                                  </p:childTnLst>
                                </p:cTn>
                              </p:par>
                            </p:childTnLst>
                          </p:cTn>
                        </p:par>
                        <p:par>
                          <p:cTn id="29" fill="hold">
                            <p:stCondLst>
                              <p:cond delay="2000"/>
                            </p:stCondLst>
                            <p:childTnLst>
                              <p:par>
                                <p:cTn id="30" presetID="20" presetClass="entr" presetSubtype="0" fill="hold" nodeType="afterEffect">
                                  <p:stCondLst>
                                    <p:cond delay="0"/>
                                  </p:stCondLst>
                                  <p:childTnLst>
                                    <p:set>
                                      <p:cBhvr>
                                        <p:cTn id="31" dur="1" fill="hold">
                                          <p:stCondLst>
                                            <p:cond delay="0"/>
                                          </p:stCondLst>
                                        </p:cTn>
                                        <p:tgtEl>
                                          <p:spTgt spid="18440">
                                            <p:txEl>
                                              <p:pRg st="0" end="0"/>
                                            </p:txEl>
                                          </p:spTgt>
                                        </p:tgtEl>
                                        <p:attrNameLst>
                                          <p:attrName>style.visibility</p:attrName>
                                        </p:attrNameLst>
                                      </p:cBhvr>
                                      <p:to>
                                        <p:strVal val="visible"/>
                                      </p:to>
                                    </p:set>
                                    <p:animEffect transition="in" filter="wedge">
                                      <p:cBhvr>
                                        <p:cTn id="32" dur="500"/>
                                        <p:tgtEl>
                                          <p:spTgt spid="18440">
                                            <p:txEl>
                                              <p:pRg st="0" end="0"/>
                                            </p:txEl>
                                          </p:spTgt>
                                        </p:tgtEl>
                                      </p:cBhvr>
                                    </p:animEffect>
                                  </p:childTnLst>
                                </p:cTn>
                              </p:par>
                            </p:childTnLst>
                          </p:cTn>
                        </p:par>
                        <p:par>
                          <p:cTn id="33" fill="hold">
                            <p:stCondLst>
                              <p:cond delay="2500"/>
                            </p:stCondLst>
                            <p:childTnLst>
                              <p:par>
                                <p:cTn id="34" presetID="34" presetClass="entr" presetSubtype="0" fill="hold" nodeType="afterEffect">
                                  <p:stCondLst>
                                    <p:cond delay="0"/>
                                  </p:stCondLst>
                                  <p:childTnLst>
                                    <p:set>
                                      <p:cBhvr>
                                        <p:cTn id="35" dur="1" fill="hold">
                                          <p:stCondLst>
                                            <p:cond delay="0"/>
                                          </p:stCondLst>
                                        </p:cTn>
                                        <p:tgtEl>
                                          <p:spTgt spid="18440">
                                            <p:txEl>
                                              <p:pRg st="1" end="1"/>
                                            </p:txEl>
                                          </p:spTgt>
                                        </p:tgtEl>
                                        <p:attrNameLst>
                                          <p:attrName>style.visibility</p:attrName>
                                        </p:attrNameLst>
                                      </p:cBhvr>
                                      <p:to>
                                        <p:strVal val="visible"/>
                                      </p:to>
                                    </p:set>
                                    <p:anim from="(-#ppt_w/2)" to="(#ppt_x)" calcmode="lin" valueType="num">
                                      <p:cBhvr>
                                        <p:cTn id="36" dur="300" fill="hold">
                                          <p:stCondLst>
                                            <p:cond delay="0"/>
                                          </p:stCondLst>
                                        </p:cTn>
                                        <p:tgtEl>
                                          <p:spTgt spid="18440">
                                            <p:txEl>
                                              <p:pRg st="1" end="1"/>
                                            </p:txEl>
                                          </p:spTgt>
                                        </p:tgtEl>
                                        <p:attrNameLst>
                                          <p:attrName>ppt_x</p:attrName>
                                        </p:attrNameLst>
                                      </p:cBhvr>
                                    </p:anim>
                                    <p:anim from="0" to="-1.0" calcmode="lin" valueType="num">
                                      <p:cBhvr>
                                        <p:cTn id="37" dur="100" decel="50000" autoRev="1" fill="hold">
                                          <p:stCondLst>
                                            <p:cond delay="300"/>
                                          </p:stCondLst>
                                        </p:cTn>
                                        <p:tgtEl>
                                          <p:spTgt spid="18440">
                                            <p:txEl>
                                              <p:pRg st="1" end="1"/>
                                            </p:txEl>
                                          </p:spTgt>
                                        </p:tgtEl>
                                        <p:attrNameLst>
                                          <p:attrName>xshear</p:attrName>
                                        </p:attrNameLst>
                                      </p:cBhvr>
                                    </p:anim>
                                    <p:animScale>
                                      <p:cBhvr>
                                        <p:cTn id="38" dur="100" decel="100000" autoRev="1" fill="hold">
                                          <p:stCondLst>
                                            <p:cond delay="300"/>
                                          </p:stCondLst>
                                        </p:cTn>
                                        <p:tgtEl>
                                          <p:spTgt spid="18440">
                                            <p:txEl>
                                              <p:pRg st="1" end="1"/>
                                            </p:txEl>
                                          </p:spTgt>
                                        </p:tgtEl>
                                      </p:cBhvr>
                                      <p:from x="100000" y="100000"/>
                                      <p:to x="80000" y="100000"/>
                                    </p:animScale>
                                    <p:anim by="(#ppt_h/3+#ppt_w*0.1)" calcmode="lin" valueType="num">
                                      <p:cBhvr additive="sum">
                                        <p:cTn id="39" dur="100" decel="100000" autoRev="1" fill="hold">
                                          <p:stCondLst>
                                            <p:cond delay="300"/>
                                          </p:stCondLst>
                                        </p:cTn>
                                        <p:tgtEl>
                                          <p:spTgt spid="18440">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3" name="Picture 7" descr="hombr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9460" name="Text Box 4"/>
          <p:cNvSpPr txBox="1">
            <a:spLocks noChangeArrowheads="1"/>
          </p:cNvSpPr>
          <p:nvPr/>
        </p:nvSpPr>
        <p:spPr bwMode="auto">
          <a:xfrm>
            <a:off x="468313" y="620713"/>
            <a:ext cx="8280400" cy="3693319"/>
          </a:xfrm>
          <a:prstGeom prst="rect">
            <a:avLst/>
          </a:prstGeom>
          <a:noFill/>
          <a:ln w="9525">
            <a:noFill/>
            <a:miter lim="800000"/>
            <a:headEnd/>
            <a:tailEnd/>
          </a:ln>
          <a:effectLst/>
        </p:spPr>
        <p:txBody>
          <a:bodyPr>
            <a:spAutoFit/>
          </a:bodyPr>
          <a:lstStyle/>
          <a:p>
            <a:pPr>
              <a:spcBef>
                <a:spcPct val="50000"/>
              </a:spcBef>
            </a:pPr>
            <a:r>
              <a:rPr lang="pt-BR" sz="2400" b="1" dirty="0">
                <a:solidFill>
                  <a:srgbClr val="FFFF00"/>
                </a:solidFill>
                <a:effectLst>
                  <a:outerShdw blurRad="50800" dist="50800" dir="5400000" algn="ctr" rotWithShape="0">
                    <a:schemeClr val="tx1"/>
                  </a:outerShdw>
                </a:effectLst>
              </a:rPr>
              <a:t>“Como as águas do dilúvio, as chamas do grande dia proclamarão o veredito de Deus de que os ímpios são incuráveis. Eles não têm disposição para se submeterem à autoridade divina. Eles exerceram sua vontade em rebelião; e quando a vida acabar, será tarde demais para desviar a corrente de seus pensamentos na direção oposta, tarde demais para mudar da transgressão para a obediência, do ódio para o amor”</a:t>
            </a:r>
            <a:endParaRPr lang="pt-BR" sz="2400" b="1" noProof="0" dirty="0">
              <a:solidFill>
                <a:srgbClr val="FFFF00"/>
              </a:solidFill>
              <a:effectLst>
                <a:outerShdw blurRad="50800" dist="50800" dir="5400000" algn="ctr" rotWithShape="0">
                  <a:schemeClr val="tx1"/>
                </a:outerShdw>
              </a:effectLst>
            </a:endParaRPr>
          </a:p>
          <a:p>
            <a:pPr algn="r">
              <a:spcBef>
                <a:spcPct val="50000"/>
              </a:spcBef>
            </a:pPr>
            <a:r>
              <a:rPr lang="pt-BR" sz="1200" b="1" dirty="0">
                <a:solidFill>
                  <a:srgbClr val="FFFF00"/>
                </a:solidFill>
                <a:effectLst>
                  <a:outerShdw blurRad="50800" dist="50800" dir="5400000" algn="ctr" rotWithShape="0">
                    <a:schemeClr val="tx1"/>
                  </a:outerShdw>
                </a:effectLst>
              </a:rPr>
              <a:t>Ellen White. A Grande Controvérsia, pág. 598</a:t>
            </a:r>
            <a:endParaRPr lang="pt-BR" sz="1200" b="1" noProof="0" dirty="0">
              <a:solidFill>
                <a:srgbClr val="FFFF00"/>
              </a:solidFill>
              <a:effectLst>
                <a:outerShdw blurRad="50800" dist="50800" dir="5400000" algn="ctr" rotWithShape="0">
                  <a:schemeClr val="tx1"/>
                </a:outerShdw>
              </a:effectLst>
            </a:endParaRPr>
          </a:p>
        </p:txBody>
      </p:sp>
      <p:sp>
        <p:nvSpPr>
          <p:cNvPr id="19462" name="WordArt 6"/>
          <p:cNvSpPr>
            <a:spLocks noChangeArrowheads="1" noChangeShapeType="1" noTextEdit="1"/>
          </p:cNvSpPr>
          <p:nvPr/>
        </p:nvSpPr>
        <p:spPr bwMode="auto">
          <a:xfrm>
            <a:off x="611188" y="4941888"/>
            <a:ext cx="7993062" cy="1438275"/>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chemeClr val="accent1"/>
                </a:solidFill>
                <a:effectLst>
                  <a:prstShdw prst="shdw13" dist="53882" dir="13500000">
                    <a:srgbClr val="868686">
                      <a:alpha val="50000"/>
                    </a:srgbClr>
                  </a:prstShdw>
                </a:effectLst>
                <a:latin typeface="Arial Black"/>
              </a:rPr>
              <a:t>Quando os ímpios receberão
Sua punição?</a:t>
            </a:r>
            <a:endParaRPr lang="pt-BR" sz="3600" kern="10" noProof="0" dirty="0">
              <a:ln w="9525">
                <a:solidFill>
                  <a:srgbClr val="000000"/>
                </a:solidFill>
                <a:round/>
                <a:headEnd/>
                <a:tailEnd/>
              </a:ln>
              <a:solidFill>
                <a:schemeClr val="accent1"/>
              </a:solidFill>
              <a:effectLst>
                <a:prstShdw prst="shdw13" dist="53882" dir="13500000">
                  <a:srgbClr val="868686">
                    <a:alpha val="50000"/>
                  </a:srgbClr>
                </a:prstShdw>
              </a:effectLst>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9462"/>
                                        </p:tgtEl>
                                        <p:attrNameLst>
                                          <p:attrName>style.visibility</p:attrName>
                                        </p:attrNameLst>
                                      </p:cBhvr>
                                      <p:to>
                                        <p:strVal val="visible"/>
                                      </p:to>
                                    </p:set>
                                    <p:anim calcmode="lin" valueType="num">
                                      <p:cBhvr>
                                        <p:cTn id="7" dur="500" fill="hold"/>
                                        <p:tgtEl>
                                          <p:spTgt spid="19462"/>
                                        </p:tgtEl>
                                        <p:attrNameLst>
                                          <p:attrName>ppt_w</p:attrName>
                                        </p:attrNameLst>
                                      </p:cBhvr>
                                      <p:tavLst>
                                        <p:tav tm="0" fmla="#ppt_w*sin(2.5*pi*$)">
                                          <p:val>
                                            <p:fltVal val="0"/>
                                          </p:val>
                                        </p:tav>
                                        <p:tav tm="100000">
                                          <p:val>
                                            <p:fltVal val="1"/>
                                          </p:val>
                                        </p:tav>
                                      </p:tavLst>
                                    </p:anim>
                                    <p:anim calcmode="lin" valueType="num">
                                      <p:cBhvr>
                                        <p:cTn id="8" dur="500" fill="hold"/>
                                        <p:tgtEl>
                                          <p:spTgt spid="1946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0" presetClass="entr" presetSubtype="0" fill="hold" nodeType="clickEffect">
                                  <p:stCondLst>
                                    <p:cond delay="0"/>
                                  </p:stCondLst>
                                  <p:childTnLst>
                                    <p:set>
                                      <p:cBhvr>
                                        <p:cTn id="12" dur="1" fill="hold">
                                          <p:stCondLst>
                                            <p:cond delay="0"/>
                                          </p:stCondLst>
                                        </p:cTn>
                                        <p:tgtEl>
                                          <p:spTgt spid="19460">
                                            <p:txEl>
                                              <p:pRg st="0" end="0"/>
                                            </p:txEl>
                                          </p:spTgt>
                                        </p:tgtEl>
                                        <p:attrNameLst>
                                          <p:attrName>style.visibility</p:attrName>
                                        </p:attrNameLst>
                                      </p:cBhvr>
                                      <p:to>
                                        <p:strVal val="visible"/>
                                      </p:to>
                                    </p:set>
                                    <p:animEffect transition="in" filter="wedge">
                                      <p:cBhvr>
                                        <p:cTn id="13" dur="500"/>
                                        <p:tgtEl>
                                          <p:spTgt spid="1946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1" name="Picture 11" descr="light"/>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482" name="Rectangle 2"/>
          <p:cNvSpPr>
            <a:spLocks noGrp="1" noChangeArrowheads="1"/>
          </p:cNvSpPr>
          <p:nvPr>
            <p:ph type="title"/>
          </p:nvPr>
        </p:nvSpPr>
        <p:spPr>
          <a:xfrm>
            <a:off x="0" y="274638"/>
            <a:ext cx="9036050" cy="1143000"/>
          </a:xfrm>
        </p:spPr>
        <p:txBody>
          <a:bodyPr/>
          <a:lstStyle/>
          <a:p>
            <a:r>
              <a:rPr lang="pt-BR" sz="4000" b="1" noProof="0" dirty="0">
                <a:solidFill>
                  <a:schemeClr val="bg1"/>
                </a:solidFill>
                <a:effectLst>
                  <a:outerShdw blurRad="50800" dist="50800" dir="5400000" algn="ctr" rotWithShape="0">
                    <a:schemeClr val="tx1"/>
                  </a:outerShdw>
                </a:effectLst>
              </a:rPr>
              <a:t>Todos ressuscitarão, tanto justos como injustos</a:t>
            </a:r>
          </a:p>
        </p:txBody>
      </p:sp>
      <p:sp>
        <p:nvSpPr>
          <p:cNvPr id="20484" name="Text Box 4"/>
          <p:cNvSpPr txBox="1">
            <a:spLocks noChangeArrowheads="1"/>
          </p:cNvSpPr>
          <p:nvPr/>
        </p:nvSpPr>
        <p:spPr bwMode="auto">
          <a:xfrm>
            <a:off x="2843213" y="1916113"/>
            <a:ext cx="6300787" cy="915987"/>
          </a:xfrm>
          <a:prstGeom prst="rect">
            <a:avLst/>
          </a:prstGeom>
          <a:noFill/>
          <a:ln w="9525">
            <a:noFill/>
            <a:miter lim="800000"/>
            <a:headEnd/>
            <a:tailEnd/>
          </a:ln>
          <a:effectLst/>
        </p:spPr>
        <p:txBody>
          <a:bodyPr>
            <a:spAutoFit/>
          </a:bodyPr>
          <a:lstStyle/>
          <a:p>
            <a:pPr>
              <a:spcBef>
                <a:spcPct val="50000"/>
              </a:spcBef>
            </a:pPr>
            <a:r>
              <a:rPr lang="pt-BR" b="1" dirty="0"/>
              <a:t>“Há uma ressurreição dos mortos, tanto os justos quanto os injustos”</a:t>
            </a:r>
            <a:endParaRPr lang="pt-BR" b="1" noProof="0" dirty="0"/>
          </a:p>
          <a:p>
            <a:pPr algn="r">
              <a:spcBef>
                <a:spcPct val="50000"/>
              </a:spcBef>
            </a:pPr>
            <a:r>
              <a:rPr lang="pt-BR" sz="1200" b="1" noProof="0" dirty="0">
                <a:solidFill>
                  <a:schemeClr val="accent2"/>
                </a:solidFill>
                <a:effectLst>
                  <a:outerShdw blurRad="38100" dist="38100" dir="2700000" algn="tl">
                    <a:srgbClr val="C0C0C0"/>
                  </a:outerShdw>
                </a:effectLst>
              </a:rPr>
              <a:t>Atos, 24: 15</a:t>
            </a:r>
          </a:p>
        </p:txBody>
      </p:sp>
      <p:sp>
        <p:nvSpPr>
          <p:cNvPr id="20485" name="Text Box 5"/>
          <p:cNvSpPr txBox="1">
            <a:spLocks noChangeArrowheads="1"/>
          </p:cNvSpPr>
          <p:nvPr/>
        </p:nvSpPr>
        <p:spPr bwMode="auto">
          <a:xfrm>
            <a:off x="2841625" y="3211513"/>
            <a:ext cx="6302375" cy="915987"/>
          </a:xfrm>
          <a:prstGeom prst="rect">
            <a:avLst/>
          </a:prstGeom>
          <a:noFill/>
          <a:ln w="9525">
            <a:noFill/>
            <a:miter lim="800000"/>
            <a:headEnd/>
            <a:tailEnd/>
          </a:ln>
          <a:effectLst/>
        </p:spPr>
        <p:txBody>
          <a:bodyPr>
            <a:spAutoFit/>
          </a:bodyPr>
          <a:lstStyle/>
          <a:p>
            <a:pPr>
              <a:spcBef>
                <a:spcPct val="50000"/>
              </a:spcBef>
            </a:pPr>
            <a:r>
              <a:rPr lang="pt-BR" b="1" dirty="0"/>
              <a:t>“Pois assim como em Adão todos morrem, assim em Cristo todos serão vivificados”</a:t>
            </a:r>
            <a:endParaRPr lang="pt-BR" b="1" noProof="0" dirty="0"/>
          </a:p>
          <a:p>
            <a:pPr algn="r">
              <a:spcBef>
                <a:spcPct val="50000"/>
              </a:spcBef>
            </a:pPr>
            <a:r>
              <a:rPr lang="pt-BR" sz="1200" b="1" noProof="0" dirty="0">
                <a:solidFill>
                  <a:schemeClr val="accent2"/>
                </a:solidFill>
                <a:effectLst>
                  <a:outerShdw blurRad="38100" dist="38100" dir="2700000" algn="tl">
                    <a:srgbClr val="C0C0C0"/>
                  </a:outerShdw>
                </a:effectLst>
              </a:rPr>
              <a:t>1 Coríntios, 15: 22</a:t>
            </a:r>
          </a:p>
        </p:txBody>
      </p:sp>
      <p:sp>
        <p:nvSpPr>
          <p:cNvPr id="20486" name="Text Box 6"/>
          <p:cNvSpPr txBox="1">
            <a:spLocks noChangeArrowheads="1"/>
          </p:cNvSpPr>
          <p:nvPr/>
        </p:nvSpPr>
        <p:spPr bwMode="auto">
          <a:xfrm>
            <a:off x="2843213" y="4651375"/>
            <a:ext cx="6300787" cy="1739900"/>
          </a:xfrm>
          <a:prstGeom prst="rect">
            <a:avLst/>
          </a:prstGeom>
          <a:noFill/>
          <a:ln w="9525">
            <a:noFill/>
            <a:miter lim="800000"/>
            <a:headEnd/>
            <a:tailEnd/>
          </a:ln>
          <a:effectLst/>
        </p:spPr>
        <p:txBody>
          <a:bodyPr>
            <a:spAutoFit/>
          </a:bodyPr>
          <a:lstStyle/>
          <a:p>
            <a:pPr>
              <a:spcBef>
                <a:spcPct val="50000"/>
              </a:spcBef>
            </a:pPr>
            <a:r>
              <a:rPr lang="pt-BR" b="1" dirty="0"/>
              <a:t>“Não se maravilhe com isso; pois chegará a hora em que todos os que estão nos túmulos ouvirão sua voz; e aqueles que fizeram o bem virão para a ressurreição da vida; mas aqueles que fizeram o mal para a ressurreição da condenação”</a:t>
            </a:r>
            <a:endParaRPr lang="pt-BR" b="1" noProof="0" dirty="0"/>
          </a:p>
          <a:p>
            <a:pPr algn="r">
              <a:spcBef>
                <a:spcPct val="50000"/>
              </a:spcBef>
            </a:pPr>
            <a:r>
              <a:rPr lang="pt-BR" sz="1200" b="1" noProof="0" dirty="0">
                <a:solidFill>
                  <a:schemeClr val="accent2"/>
                </a:solidFill>
                <a:effectLst>
                  <a:outerShdw blurRad="38100" dist="38100" dir="2700000" algn="tl">
                    <a:srgbClr val="C0C0C0"/>
                  </a:outerShdw>
                </a:effectLst>
              </a:rPr>
              <a:t>João, 5: 28-29</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20482"/>
                                        </p:tgtEl>
                                        <p:attrNameLst>
                                          <p:attrName>style.visibility</p:attrName>
                                        </p:attrNameLst>
                                      </p:cBhvr>
                                      <p:to>
                                        <p:strVal val="visible"/>
                                      </p:to>
                                    </p:set>
                                    <p:anim by="(-#ppt_w*2)" calcmode="lin" valueType="num">
                                      <p:cBhvr rctx="PPT">
                                        <p:cTn id="7" dur="250" autoRev="1" fill="hold">
                                          <p:stCondLst>
                                            <p:cond delay="0"/>
                                          </p:stCondLst>
                                        </p:cTn>
                                        <p:tgtEl>
                                          <p:spTgt spid="20482"/>
                                        </p:tgtEl>
                                        <p:attrNameLst>
                                          <p:attrName>ppt_w</p:attrName>
                                        </p:attrNameLst>
                                      </p:cBhvr>
                                    </p:anim>
                                    <p:anim by="(#ppt_w*0.50)" calcmode="lin" valueType="num">
                                      <p:cBhvr>
                                        <p:cTn id="8" dur="250" decel="50000" autoRev="1" fill="hold">
                                          <p:stCondLst>
                                            <p:cond delay="0"/>
                                          </p:stCondLst>
                                        </p:cTn>
                                        <p:tgtEl>
                                          <p:spTgt spid="20482"/>
                                        </p:tgtEl>
                                        <p:attrNameLst>
                                          <p:attrName>ppt_x</p:attrName>
                                        </p:attrNameLst>
                                      </p:cBhvr>
                                    </p:anim>
                                    <p:anim from="(-#ppt_h/2)" to="(#ppt_y)" calcmode="lin" valueType="num">
                                      <p:cBhvr>
                                        <p:cTn id="9" dur="500" fill="hold">
                                          <p:stCondLst>
                                            <p:cond delay="0"/>
                                          </p:stCondLst>
                                        </p:cTn>
                                        <p:tgtEl>
                                          <p:spTgt spid="20482"/>
                                        </p:tgtEl>
                                        <p:attrNameLst>
                                          <p:attrName>ppt_y</p:attrName>
                                        </p:attrNameLst>
                                      </p:cBhvr>
                                    </p:anim>
                                    <p:animRot by="21600000">
                                      <p:cBhvr>
                                        <p:cTn id="10" dur="500" fill="hold">
                                          <p:stCondLst>
                                            <p:cond delay="0"/>
                                          </p:stCondLst>
                                        </p:cTn>
                                        <p:tgtEl>
                                          <p:spTgt spid="20482"/>
                                        </p:tgtEl>
                                        <p:attrNameLst>
                                          <p:attrName>r</p:attrName>
                                        </p:attrNameLst>
                                      </p:cBhvr>
                                    </p:animRot>
                                  </p:childTnLst>
                                </p:cTn>
                              </p:par>
                            </p:childTnLst>
                          </p:cTn>
                        </p:par>
                        <p:par>
                          <p:cTn id="11" fill="hold">
                            <p:stCondLst>
                              <p:cond delay="2550"/>
                            </p:stCondLst>
                            <p:childTnLst>
                              <p:par>
                                <p:cTn id="12" presetID="56" presetClass="entr" presetSubtype="0" fill="hold" nodeType="afterEffect">
                                  <p:stCondLst>
                                    <p:cond delay="0"/>
                                  </p:stCondLst>
                                  <p:childTnLst>
                                    <p:set>
                                      <p:cBhvr>
                                        <p:cTn id="13" dur="1" fill="hold">
                                          <p:stCondLst>
                                            <p:cond delay="0"/>
                                          </p:stCondLst>
                                        </p:cTn>
                                        <p:tgtEl>
                                          <p:spTgt spid="20484">
                                            <p:txEl>
                                              <p:pRg st="0" end="0"/>
                                            </p:txEl>
                                          </p:spTgt>
                                        </p:tgtEl>
                                        <p:attrNameLst>
                                          <p:attrName>style.visibility</p:attrName>
                                        </p:attrNameLst>
                                      </p:cBhvr>
                                      <p:to>
                                        <p:strVal val="visible"/>
                                      </p:to>
                                    </p:set>
                                    <p:anim by="(-#ppt_w*2)" calcmode="lin" valueType="num">
                                      <p:cBhvr rctx="PPT">
                                        <p:cTn id="14" dur="250" autoRev="1" fill="hold">
                                          <p:stCondLst>
                                            <p:cond delay="0"/>
                                          </p:stCondLst>
                                        </p:cTn>
                                        <p:tgtEl>
                                          <p:spTgt spid="20484">
                                            <p:txEl>
                                              <p:pRg st="0" end="0"/>
                                            </p:txEl>
                                          </p:spTgt>
                                        </p:tgtEl>
                                        <p:attrNameLst>
                                          <p:attrName>ppt_w</p:attrName>
                                        </p:attrNameLst>
                                      </p:cBhvr>
                                    </p:anim>
                                    <p:anim by="(#ppt_w*0.50)" calcmode="lin" valueType="num">
                                      <p:cBhvr>
                                        <p:cTn id="15" dur="250" decel="50000" autoRev="1" fill="hold">
                                          <p:stCondLst>
                                            <p:cond delay="0"/>
                                          </p:stCondLst>
                                        </p:cTn>
                                        <p:tgtEl>
                                          <p:spTgt spid="20484">
                                            <p:txEl>
                                              <p:pRg st="0" end="0"/>
                                            </p:txEl>
                                          </p:spTgt>
                                        </p:tgtEl>
                                        <p:attrNameLst>
                                          <p:attrName>ppt_x</p:attrName>
                                        </p:attrNameLst>
                                      </p:cBhvr>
                                    </p:anim>
                                    <p:anim from="(-#ppt_h/2)" to="(#ppt_y)" calcmode="lin" valueType="num">
                                      <p:cBhvr>
                                        <p:cTn id="16" dur="500" fill="hold">
                                          <p:stCondLst>
                                            <p:cond delay="0"/>
                                          </p:stCondLst>
                                        </p:cTn>
                                        <p:tgtEl>
                                          <p:spTgt spid="20484">
                                            <p:txEl>
                                              <p:pRg st="0" end="0"/>
                                            </p:txEl>
                                          </p:spTgt>
                                        </p:tgtEl>
                                        <p:attrNameLst>
                                          <p:attrName>ppt_y</p:attrName>
                                        </p:attrNameLst>
                                      </p:cBhvr>
                                    </p:anim>
                                    <p:animRot by="21600000">
                                      <p:cBhvr>
                                        <p:cTn id="17" dur="500" fill="hold">
                                          <p:stCondLst>
                                            <p:cond delay="0"/>
                                          </p:stCondLst>
                                        </p:cTn>
                                        <p:tgtEl>
                                          <p:spTgt spid="20484">
                                            <p:txEl>
                                              <p:pRg st="0" end="0"/>
                                            </p:txEl>
                                          </p:spTgt>
                                        </p:tgtEl>
                                        <p:attrNameLst>
                                          <p:attrName>r</p:attrName>
                                        </p:attrNameLst>
                                      </p:cBhvr>
                                    </p:animRot>
                                  </p:childTnLst>
                                </p:cTn>
                              </p:par>
                            </p:childTnLst>
                          </p:cTn>
                        </p:par>
                        <p:par>
                          <p:cTn id="18" fill="hold">
                            <p:stCondLst>
                              <p:cond delay="3050"/>
                            </p:stCondLst>
                            <p:childTnLst>
                              <p:par>
                                <p:cTn id="19" presetID="45" presetClass="entr" presetSubtype="0" fill="hold" nodeType="afterEffect">
                                  <p:stCondLst>
                                    <p:cond delay="0"/>
                                  </p:stCondLst>
                                  <p:iterate type="lt">
                                    <p:tmPct val="10000"/>
                                  </p:iterate>
                                  <p:childTnLst>
                                    <p:set>
                                      <p:cBhvr>
                                        <p:cTn id="20" dur="1" fill="hold">
                                          <p:stCondLst>
                                            <p:cond delay="0"/>
                                          </p:stCondLst>
                                        </p:cTn>
                                        <p:tgtEl>
                                          <p:spTgt spid="20484">
                                            <p:txEl>
                                              <p:pRg st="1" end="1"/>
                                            </p:txEl>
                                          </p:spTgt>
                                        </p:tgtEl>
                                        <p:attrNameLst>
                                          <p:attrName>style.visibility</p:attrName>
                                        </p:attrNameLst>
                                      </p:cBhvr>
                                      <p:to>
                                        <p:strVal val="visible"/>
                                      </p:to>
                                    </p:set>
                                    <p:animEffect transition="in" filter="fade">
                                      <p:cBhvr>
                                        <p:cTn id="21" dur="500"/>
                                        <p:tgtEl>
                                          <p:spTgt spid="20484">
                                            <p:txEl>
                                              <p:pRg st="1" end="1"/>
                                            </p:txEl>
                                          </p:spTgt>
                                        </p:tgtEl>
                                      </p:cBhvr>
                                    </p:animEffect>
                                    <p:anim calcmode="lin" valueType="num">
                                      <p:cBhvr>
                                        <p:cTn id="22" dur="500" fill="hold"/>
                                        <p:tgtEl>
                                          <p:spTgt spid="20484">
                                            <p:txEl>
                                              <p:pRg st="1" end="1"/>
                                            </p:txEl>
                                          </p:spTgt>
                                        </p:tgtEl>
                                        <p:attrNameLst>
                                          <p:attrName>ppt_w</p:attrName>
                                        </p:attrNameLst>
                                      </p:cBhvr>
                                      <p:tavLst>
                                        <p:tav tm="0" fmla="#ppt_w*sin(2.5*pi*$)">
                                          <p:val>
                                            <p:fltVal val="0"/>
                                          </p:val>
                                        </p:tav>
                                        <p:tav tm="100000">
                                          <p:val>
                                            <p:fltVal val="1"/>
                                          </p:val>
                                        </p:tav>
                                      </p:tavLst>
                                    </p:anim>
                                    <p:anim calcmode="lin" valueType="num">
                                      <p:cBhvr>
                                        <p:cTn id="23" dur="500" fill="hold"/>
                                        <p:tgtEl>
                                          <p:spTgt spid="20484">
                                            <p:txEl>
                                              <p:pRg st="1" end="1"/>
                                            </p:txEl>
                                          </p:spTgt>
                                        </p:tgtEl>
                                        <p:attrNameLst>
                                          <p:attrName>ppt_h</p:attrName>
                                        </p:attrNameLst>
                                      </p:cBhvr>
                                      <p:tavLst>
                                        <p:tav tm="0">
                                          <p:val>
                                            <p:strVal val="#ppt_h"/>
                                          </p:val>
                                        </p:tav>
                                        <p:tav tm="100000">
                                          <p:val>
                                            <p:strVal val="#ppt_h"/>
                                          </p:val>
                                        </p:tav>
                                      </p:tavLst>
                                    </p:anim>
                                  </p:childTnLst>
                                </p:cTn>
                              </p:par>
                            </p:childTnLst>
                          </p:cTn>
                        </p:par>
                        <p:par>
                          <p:cTn id="24" fill="hold">
                            <p:stCondLst>
                              <p:cond delay="4000"/>
                            </p:stCondLst>
                            <p:childTnLst>
                              <p:par>
                                <p:cTn id="25" presetID="56" presetClass="entr" presetSubtype="0" fill="hold" nodeType="afterEffect">
                                  <p:stCondLst>
                                    <p:cond delay="0"/>
                                  </p:stCondLst>
                                  <p:childTnLst>
                                    <p:set>
                                      <p:cBhvr>
                                        <p:cTn id="26" dur="1" fill="hold">
                                          <p:stCondLst>
                                            <p:cond delay="0"/>
                                          </p:stCondLst>
                                        </p:cTn>
                                        <p:tgtEl>
                                          <p:spTgt spid="20485">
                                            <p:txEl>
                                              <p:pRg st="0" end="0"/>
                                            </p:txEl>
                                          </p:spTgt>
                                        </p:tgtEl>
                                        <p:attrNameLst>
                                          <p:attrName>style.visibility</p:attrName>
                                        </p:attrNameLst>
                                      </p:cBhvr>
                                      <p:to>
                                        <p:strVal val="visible"/>
                                      </p:to>
                                    </p:set>
                                    <p:anim by="(-#ppt_w*2)" calcmode="lin" valueType="num">
                                      <p:cBhvr rctx="PPT">
                                        <p:cTn id="27" dur="250" autoRev="1" fill="hold">
                                          <p:stCondLst>
                                            <p:cond delay="0"/>
                                          </p:stCondLst>
                                        </p:cTn>
                                        <p:tgtEl>
                                          <p:spTgt spid="20485">
                                            <p:txEl>
                                              <p:pRg st="0" end="0"/>
                                            </p:txEl>
                                          </p:spTgt>
                                        </p:tgtEl>
                                        <p:attrNameLst>
                                          <p:attrName>ppt_w</p:attrName>
                                        </p:attrNameLst>
                                      </p:cBhvr>
                                    </p:anim>
                                    <p:anim by="(#ppt_w*0.50)" calcmode="lin" valueType="num">
                                      <p:cBhvr>
                                        <p:cTn id="28" dur="250" decel="50000" autoRev="1" fill="hold">
                                          <p:stCondLst>
                                            <p:cond delay="0"/>
                                          </p:stCondLst>
                                        </p:cTn>
                                        <p:tgtEl>
                                          <p:spTgt spid="20485">
                                            <p:txEl>
                                              <p:pRg st="0" end="0"/>
                                            </p:txEl>
                                          </p:spTgt>
                                        </p:tgtEl>
                                        <p:attrNameLst>
                                          <p:attrName>ppt_x</p:attrName>
                                        </p:attrNameLst>
                                      </p:cBhvr>
                                    </p:anim>
                                    <p:anim from="(-#ppt_h/2)" to="(#ppt_y)" calcmode="lin" valueType="num">
                                      <p:cBhvr>
                                        <p:cTn id="29" dur="500" fill="hold">
                                          <p:stCondLst>
                                            <p:cond delay="0"/>
                                          </p:stCondLst>
                                        </p:cTn>
                                        <p:tgtEl>
                                          <p:spTgt spid="20485">
                                            <p:txEl>
                                              <p:pRg st="0" end="0"/>
                                            </p:txEl>
                                          </p:spTgt>
                                        </p:tgtEl>
                                        <p:attrNameLst>
                                          <p:attrName>ppt_y</p:attrName>
                                        </p:attrNameLst>
                                      </p:cBhvr>
                                    </p:anim>
                                    <p:animRot by="21600000">
                                      <p:cBhvr>
                                        <p:cTn id="30" dur="500" fill="hold">
                                          <p:stCondLst>
                                            <p:cond delay="0"/>
                                          </p:stCondLst>
                                        </p:cTn>
                                        <p:tgtEl>
                                          <p:spTgt spid="20485">
                                            <p:txEl>
                                              <p:pRg st="0" end="0"/>
                                            </p:txEl>
                                          </p:spTgt>
                                        </p:tgtEl>
                                        <p:attrNameLst>
                                          <p:attrName>r</p:attrName>
                                        </p:attrNameLst>
                                      </p:cBhvr>
                                    </p:animRot>
                                  </p:childTnLst>
                                </p:cTn>
                              </p:par>
                            </p:childTnLst>
                          </p:cTn>
                        </p:par>
                        <p:par>
                          <p:cTn id="31" fill="hold">
                            <p:stCondLst>
                              <p:cond delay="4500"/>
                            </p:stCondLst>
                            <p:childTnLst>
                              <p:par>
                                <p:cTn id="32" presetID="45" presetClass="entr" presetSubtype="0" fill="hold" nodeType="afterEffect">
                                  <p:stCondLst>
                                    <p:cond delay="0"/>
                                  </p:stCondLst>
                                  <p:iterate type="lt">
                                    <p:tmPct val="10000"/>
                                  </p:iterate>
                                  <p:childTnLst>
                                    <p:set>
                                      <p:cBhvr>
                                        <p:cTn id="33" dur="1" fill="hold">
                                          <p:stCondLst>
                                            <p:cond delay="0"/>
                                          </p:stCondLst>
                                        </p:cTn>
                                        <p:tgtEl>
                                          <p:spTgt spid="20485">
                                            <p:txEl>
                                              <p:pRg st="1" end="1"/>
                                            </p:txEl>
                                          </p:spTgt>
                                        </p:tgtEl>
                                        <p:attrNameLst>
                                          <p:attrName>style.visibility</p:attrName>
                                        </p:attrNameLst>
                                      </p:cBhvr>
                                      <p:to>
                                        <p:strVal val="visible"/>
                                      </p:to>
                                    </p:set>
                                    <p:animEffect transition="in" filter="fade">
                                      <p:cBhvr>
                                        <p:cTn id="34" dur="500"/>
                                        <p:tgtEl>
                                          <p:spTgt spid="20485">
                                            <p:txEl>
                                              <p:pRg st="1" end="1"/>
                                            </p:txEl>
                                          </p:spTgt>
                                        </p:tgtEl>
                                      </p:cBhvr>
                                    </p:animEffect>
                                    <p:anim calcmode="lin" valueType="num">
                                      <p:cBhvr>
                                        <p:cTn id="35" dur="500" fill="hold"/>
                                        <p:tgtEl>
                                          <p:spTgt spid="20485">
                                            <p:txEl>
                                              <p:pRg st="1" end="1"/>
                                            </p:txEl>
                                          </p:spTgt>
                                        </p:tgtEl>
                                        <p:attrNameLst>
                                          <p:attrName>ppt_w</p:attrName>
                                        </p:attrNameLst>
                                      </p:cBhvr>
                                      <p:tavLst>
                                        <p:tav tm="0" fmla="#ppt_w*sin(2.5*pi*$)">
                                          <p:val>
                                            <p:fltVal val="0"/>
                                          </p:val>
                                        </p:tav>
                                        <p:tav tm="100000">
                                          <p:val>
                                            <p:fltVal val="1"/>
                                          </p:val>
                                        </p:tav>
                                      </p:tavLst>
                                    </p:anim>
                                    <p:anim calcmode="lin" valueType="num">
                                      <p:cBhvr>
                                        <p:cTn id="36" dur="500" fill="hold"/>
                                        <p:tgtEl>
                                          <p:spTgt spid="20485">
                                            <p:txEl>
                                              <p:pRg st="1" end="1"/>
                                            </p:txEl>
                                          </p:spTgt>
                                        </p:tgtEl>
                                        <p:attrNameLst>
                                          <p:attrName>ppt_h</p:attrName>
                                        </p:attrNameLst>
                                      </p:cBhvr>
                                      <p:tavLst>
                                        <p:tav tm="0">
                                          <p:val>
                                            <p:strVal val="#ppt_h"/>
                                          </p:val>
                                        </p:tav>
                                        <p:tav tm="100000">
                                          <p:val>
                                            <p:strVal val="#ppt_h"/>
                                          </p:val>
                                        </p:tav>
                                      </p:tavLst>
                                    </p:anim>
                                  </p:childTnLst>
                                </p:cTn>
                              </p:par>
                            </p:childTnLst>
                          </p:cTn>
                        </p:par>
                        <p:par>
                          <p:cTn id="37" fill="hold">
                            <p:stCondLst>
                              <p:cond delay="5750"/>
                            </p:stCondLst>
                            <p:childTnLst>
                              <p:par>
                                <p:cTn id="38" presetID="56" presetClass="entr" presetSubtype="0" fill="hold" nodeType="afterEffect">
                                  <p:stCondLst>
                                    <p:cond delay="0"/>
                                  </p:stCondLst>
                                  <p:childTnLst>
                                    <p:set>
                                      <p:cBhvr>
                                        <p:cTn id="39" dur="1" fill="hold">
                                          <p:stCondLst>
                                            <p:cond delay="0"/>
                                          </p:stCondLst>
                                        </p:cTn>
                                        <p:tgtEl>
                                          <p:spTgt spid="20486">
                                            <p:txEl>
                                              <p:pRg st="0" end="0"/>
                                            </p:txEl>
                                          </p:spTgt>
                                        </p:tgtEl>
                                        <p:attrNameLst>
                                          <p:attrName>style.visibility</p:attrName>
                                        </p:attrNameLst>
                                      </p:cBhvr>
                                      <p:to>
                                        <p:strVal val="visible"/>
                                      </p:to>
                                    </p:set>
                                    <p:anim by="(-#ppt_w*2)" calcmode="lin" valueType="num">
                                      <p:cBhvr rctx="PPT">
                                        <p:cTn id="40" dur="250" autoRev="1" fill="hold">
                                          <p:stCondLst>
                                            <p:cond delay="0"/>
                                          </p:stCondLst>
                                        </p:cTn>
                                        <p:tgtEl>
                                          <p:spTgt spid="20486">
                                            <p:txEl>
                                              <p:pRg st="0" end="0"/>
                                            </p:txEl>
                                          </p:spTgt>
                                        </p:tgtEl>
                                        <p:attrNameLst>
                                          <p:attrName>ppt_w</p:attrName>
                                        </p:attrNameLst>
                                      </p:cBhvr>
                                    </p:anim>
                                    <p:anim by="(#ppt_w*0.50)" calcmode="lin" valueType="num">
                                      <p:cBhvr>
                                        <p:cTn id="41" dur="250" decel="50000" autoRev="1" fill="hold">
                                          <p:stCondLst>
                                            <p:cond delay="0"/>
                                          </p:stCondLst>
                                        </p:cTn>
                                        <p:tgtEl>
                                          <p:spTgt spid="20486">
                                            <p:txEl>
                                              <p:pRg st="0" end="0"/>
                                            </p:txEl>
                                          </p:spTgt>
                                        </p:tgtEl>
                                        <p:attrNameLst>
                                          <p:attrName>ppt_x</p:attrName>
                                        </p:attrNameLst>
                                      </p:cBhvr>
                                    </p:anim>
                                    <p:anim from="(-#ppt_h/2)" to="(#ppt_y)" calcmode="lin" valueType="num">
                                      <p:cBhvr>
                                        <p:cTn id="42" dur="500" fill="hold">
                                          <p:stCondLst>
                                            <p:cond delay="0"/>
                                          </p:stCondLst>
                                        </p:cTn>
                                        <p:tgtEl>
                                          <p:spTgt spid="20486">
                                            <p:txEl>
                                              <p:pRg st="0" end="0"/>
                                            </p:txEl>
                                          </p:spTgt>
                                        </p:tgtEl>
                                        <p:attrNameLst>
                                          <p:attrName>ppt_y</p:attrName>
                                        </p:attrNameLst>
                                      </p:cBhvr>
                                    </p:anim>
                                    <p:animRot by="21600000">
                                      <p:cBhvr>
                                        <p:cTn id="43" dur="500" fill="hold">
                                          <p:stCondLst>
                                            <p:cond delay="0"/>
                                          </p:stCondLst>
                                        </p:cTn>
                                        <p:tgtEl>
                                          <p:spTgt spid="20486">
                                            <p:txEl>
                                              <p:pRg st="0" end="0"/>
                                            </p:txEl>
                                          </p:spTgt>
                                        </p:tgtEl>
                                        <p:attrNameLst>
                                          <p:attrName>r</p:attrName>
                                        </p:attrNameLst>
                                      </p:cBhvr>
                                    </p:animRot>
                                  </p:childTnLst>
                                </p:cTn>
                              </p:par>
                            </p:childTnLst>
                          </p:cTn>
                        </p:par>
                        <p:par>
                          <p:cTn id="44" fill="hold">
                            <p:stCondLst>
                              <p:cond delay="6250"/>
                            </p:stCondLst>
                            <p:childTnLst>
                              <p:par>
                                <p:cTn id="45" presetID="45" presetClass="entr" presetSubtype="0" fill="hold" nodeType="afterEffect">
                                  <p:stCondLst>
                                    <p:cond delay="0"/>
                                  </p:stCondLst>
                                  <p:iterate type="lt">
                                    <p:tmPct val="10000"/>
                                  </p:iterate>
                                  <p:childTnLst>
                                    <p:set>
                                      <p:cBhvr>
                                        <p:cTn id="46" dur="1" fill="hold">
                                          <p:stCondLst>
                                            <p:cond delay="0"/>
                                          </p:stCondLst>
                                        </p:cTn>
                                        <p:tgtEl>
                                          <p:spTgt spid="20486">
                                            <p:txEl>
                                              <p:pRg st="1" end="1"/>
                                            </p:txEl>
                                          </p:spTgt>
                                        </p:tgtEl>
                                        <p:attrNameLst>
                                          <p:attrName>style.visibility</p:attrName>
                                        </p:attrNameLst>
                                      </p:cBhvr>
                                      <p:to>
                                        <p:strVal val="visible"/>
                                      </p:to>
                                    </p:set>
                                    <p:animEffect transition="in" filter="fade">
                                      <p:cBhvr>
                                        <p:cTn id="47" dur="500"/>
                                        <p:tgtEl>
                                          <p:spTgt spid="20486">
                                            <p:txEl>
                                              <p:pRg st="1" end="1"/>
                                            </p:txEl>
                                          </p:spTgt>
                                        </p:tgtEl>
                                      </p:cBhvr>
                                    </p:animEffect>
                                    <p:anim calcmode="lin" valueType="num">
                                      <p:cBhvr>
                                        <p:cTn id="48" dur="500" fill="hold"/>
                                        <p:tgtEl>
                                          <p:spTgt spid="20486">
                                            <p:txEl>
                                              <p:pRg st="1" end="1"/>
                                            </p:txEl>
                                          </p:spTgt>
                                        </p:tgtEl>
                                        <p:attrNameLst>
                                          <p:attrName>ppt_w</p:attrName>
                                        </p:attrNameLst>
                                      </p:cBhvr>
                                      <p:tavLst>
                                        <p:tav tm="0" fmla="#ppt_w*sin(2.5*pi*$)">
                                          <p:val>
                                            <p:fltVal val="0"/>
                                          </p:val>
                                        </p:tav>
                                        <p:tav tm="100000">
                                          <p:val>
                                            <p:fltVal val="1"/>
                                          </p:val>
                                        </p:tav>
                                      </p:tavLst>
                                    </p:anim>
                                    <p:anim calcmode="lin" valueType="num">
                                      <p:cBhvr>
                                        <p:cTn id="49" dur="500" fill="hold"/>
                                        <p:tgtEl>
                                          <p:spTgt spid="20486">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7" name="Picture 5" descr="light"/>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3556" name="WordArt 4"/>
          <p:cNvSpPr>
            <a:spLocks noGrp="1" noRot="1" noMove="1" noResize="1" noEditPoints="1" noAdjustHandles="1" noChangeArrowheads="1" noChangeShapeType="1"/>
          </p:cNvSpPr>
          <p:nvPr/>
        </p:nvSpPr>
        <p:spPr bwMode="auto">
          <a:xfrm>
            <a:off x="2987675" y="333375"/>
            <a:ext cx="5976938" cy="5975350"/>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a:rPr>
              <a:t>Se todos forem ressuscitados,
O que ocorre
com o
Ressuscitado
que não podem
entrar no céu?</a:t>
            </a:r>
            <a:endParaRPr lang="pt-BR" sz="3600" kern="10" noProof="0" dirty="0">
              <a:ln w="9525">
                <a:solidFill>
                  <a:srgbClr val="000000"/>
                </a:solidFill>
                <a:round/>
                <a:headEnd/>
                <a:tailEnd/>
              </a:ln>
              <a:solidFill>
                <a:srgbClr val="FFFFFF"/>
              </a:solidFill>
              <a:effectLst>
                <a:prstShdw prst="shdw13" dist="53882" dir="13500000">
                  <a:srgbClr val="868686">
                    <a:alpha val="50000"/>
                  </a:srgbClr>
                </a:prstShdw>
              </a:effectLst>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p:cTn id="7" dur="500" fill="hold"/>
                                        <p:tgtEl>
                                          <p:spTgt spid="23556"/>
                                        </p:tgtEl>
                                        <p:attrNameLst>
                                          <p:attrName>ppt_w</p:attrName>
                                        </p:attrNameLst>
                                      </p:cBhvr>
                                      <p:tavLst>
                                        <p:tav tm="0">
                                          <p:val>
                                            <p:strVal val="#ppt_w+.3"/>
                                          </p:val>
                                        </p:tav>
                                        <p:tav tm="100000">
                                          <p:val>
                                            <p:strVal val="#ppt_w"/>
                                          </p:val>
                                        </p:tav>
                                      </p:tavLst>
                                    </p:anim>
                                    <p:anim calcmode="lin" valueType="num">
                                      <p:cBhvr>
                                        <p:cTn id="8" dur="500" fill="hold"/>
                                        <p:tgtEl>
                                          <p:spTgt spid="23556"/>
                                        </p:tgtEl>
                                        <p:attrNameLst>
                                          <p:attrName>ppt_h</p:attrName>
                                        </p:attrNameLst>
                                      </p:cBhvr>
                                      <p:tavLst>
                                        <p:tav tm="0">
                                          <p:val>
                                            <p:strVal val="#ppt_h"/>
                                          </p:val>
                                        </p:tav>
                                        <p:tav tm="100000">
                                          <p:val>
                                            <p:strVal val="#ppt_h"/>
                                          </p:val>
                                        </p:tav>
                                      </p:tavLst>
                                    </p:anim>
                                    <p:animEffect transition="in" filter="fade">
                                      <p:cBhvr>
                                        <p:cTn id="9" dur="5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5" name="Picture 9" descr="fuego"/>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4580" name="Text Box 4"/>
          <p:cNvSpPr txBox="1">
            <a:spLocks noChangeArrowheads="1"/>
          </p:cNvSpPr>
          <p:nvPr/>
        </p:nvSpPr>
        <p:spPr bwMode="auto">
          <a:xfrm>
            <a:off x="1835150" y="3644900"/>
            <a:ext cx="7308850" cy="1477328"/>
          </a:xfrm>
          <a:prstGeom prst="rect">
            <a:avLst/>
          </a:prstGeom>
          <a:noFill/>
          <a:ln w="9525">
            <a:noFill/>
            <a:miter lim="800000"/>
            <a:headEnd/>
            <a:tailEnd/>
          </a:ln>
          <a:effectLst/>
        </p:spPr>
        <p:txBody>
          <a:bodyPr>
            <a:spAutoFit/>
          </a:bodyPr>
          <a:lstStyle/>
          <a:p>
            <a:pPr>
              <a:spcBef>
                <a:spcPct val="50000"/>
              </a:spcBef>
            </a:pPr>
            <a:r>
              <a:rPr lang="pt-BR" sz="2400" b="1" dirty="0">
                <a:solidFill>
                  <a:schemeClr val="bg1"/>
                </a:solidFill>
              </a:rPr>
              <a:t>“Bendito e santo é aquele que tem parte na primeira ressurreição; A segunda morte não tem poder sobre eles”</a:t>
            </a:r>
            <a:endParaRPr lang="pt-BR" sz="2400" b="1" noProof="0" dirty="0">
              <a:solidFill>
                <a:schemeClr val="bg1"/>
              </a:solidFill>
            </a:endParaRPr>
          </a:p>
          <a:p>
            <a:pPr algn="r">
              <a:spcBef>
                <a:spcPct val="50000"/>
              </a:spcBef>
            </a:pPr>
            <a:r>
              <a:rPr lang="pt-BR" sz="1200" b="1" dirty="0">
                <a:solidFill>
                  <a:schemeClr val="bg1"/>
                </a:solidFill>
              </a:rPr>
              <a:t>Apocalipse, </a:t>
            </a:r>
            <a:r>
              <a:rPr lang="pt-BR" sz="1200" b="1" noProof="0" dirty="0">
                <a:solidFill>
                  <a:schemeClr val="bg1"/>
                </a:solidFill>
              </a:rPr>
              <a:t>20: 6</a:t>
            </a:r>
          </a:p>
        </p:txBody>
      </p:sp>
      <p:sp>
        <p:nvSpPr>
          <p:cNvPr id="24584" name="WordArt 8"/>
          <p:cNvSpPr>
            <a:spLocks noGrp="1" noRot="1" noMove="1" noResize="1" noEditPoints="1" noAdjustHandles="1" noChangeArrowheads="1" noChangeShapeType="1"/>
          </p:cNvSpPr>
          <p:nvPr/>
        </p:nvSpPr>
        <p:spPr bwMode="auto">
          <a:xfrm>
            <a:off x="1692275" y="260350"/>
            <a:ext cx="7200900" cy="2736850"/>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a:rPr>
              <a:t>A Ressurreição
dos ímpios é seguida pela </a:t>
            </a:r>
          </a:p>
          <a:p>
            <a:pPr algn="ctr"/>
            <a:r>
              <a:rPr lang="pt-BR"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a:rPr>
              <a:t> Segunda Morte</a:t>
            </a:r>
            <a:endParaRPr lang="pt-BR" sz="3600" kern="10" noProof="0" dirty="0">
              <a:ln w="9525">
                <a:solidFill>
                  <a:srgbClr val="000000"/>
                </a:solidFill>
                <a:round/>
                <a:headEnd/>
                <a:tailEnd/>
              </a:ln>
              <a:solidFill>
                <a:srgbClr val="FFFFFF"/>
              </a:solidFill>
              <a:effectLst>
                <a:prstShdw prst="shdw13" dist="53882" dir="13500000">
                  <a:srgbClr val="868686">
                    <a:alpha val="50000"/>
                  </a:srgbClr>
                </a:prstShdw>
              </a:effectLst>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584"/>
                                        </p:tgtEl>
                                        <p:attrNameLst>
                                          <p:attrName>style.visibility</p:attrName>
                                        </p:attrNameLst>
                                      </p:cBhvr>
                                      <p:to>
                                        <p:strVal val="visible"/>
                                      </p:to>
                                    </p:set>
                                    <p:animEffect transition="in" filter="fade">
                                      <p:cBhvr>
                                        <p:cTn id="7" dur="500"/>
                                        <p:tgtEl>
                                          <p:spTgt spid="24584"/>
                                        </p:tgtEl>
                                      </p:cBhvr>
                                    </p:animEffect>
                                  </p:childTnLst>
                                </p:cTn>
                              </p:par>
                            </p:childTnLst>
                          </p:cTn>
                        </p:par>
                        <p:par>
                          <p:cTn id="8" fill="hold">
                            <p:stCondLst>
                              <p:cond delay="500"/>
                            </p:stCondLst>
                            <p:childTnLst>
                              <p:par>
                                <p:cTn id="9" presetID="40" presetClass="entr" presetSubtype="0" fill="hold" nodeType="afterEffect">
                                  <p:stCondLst>
                                    <p:cond delay="0"/>
                                  </p:stCondLst>
                                  <p:childTnLst>
                                    <p:set>
                                      <p:cBhvr>
                                        <p:cTn id="10" dur="1" fill="hold">
                                          <p:stCondLst>
                                            <p:cond delay="0"/>
                                          </p:stCondLst>
                                        </p:cTn>
                                        <p:tgtEl>
                                          <p:spTgt spid="24580">
                                            <p:txEl>
                                              <p:pRg st="0" end="0"/>
                                            </p:txEl>
                                          </p:spTgt>
                                        </p:tgtEl>
                                        <p:attrNameLst>
                                          <p:attrName>style.visibility</p:attrName>
                                        </p:attrNameLst>
                                      </p:cBhvr>
                                      <p:to>
                                        <p:strVal val="visible"/>
                                      </p:to>
                                    </p:set>
                                    <p:animEffect transition="in" filter="fade">
                                      <p:cBhvr>
                                        <p:cTn id="11" dur="500"/>
                                        <p:tgtEl>
                                          <p:spTgt spid="24580">
                                            <p:txEl>
                                              <p:pRg st="0" end="0"/>
                                            </p:txEl>
                                          </p:spTgt>
                                        </p:tgtEl>
                                      </p:cBhvr>
                                    </p:animEffect>
                                    <p:anim calcmode="lin" valueType="num">
                                      <p:cBhvr>
                                        <p:cTn id="12" dur="500" fill="hold"/>
                                        <p:tgtEl>
                                          <p:spTgt spid="24580">
                                            <p:txEl>
                                              <p:pRg st="0" end="0"/>
                                            </p:txEl>
                                          </p:spTgt>
                                        </p:tgtEl>
                                        <p:attrNameLst>
                                          <p:attrName>ppt_x</p:attrName>
                                        </p:attrNameLst>
                                      </p:cBhvr>
                                      <p:tavLst>
                                        <p:tav tm="0">
                                          <p:val>
                                            <p:strVal val="#ppt_x-.1"/>
                                          </p:val>
                                        </p:tav>
                                        <p:tav tm="100000">
                                          <p:val>
                                            <p:strVal val="#ppt_x"/>
                                          </p:val>
                                        </p:tav>
                                      </p:tavLst>
                                    </p:anim>
                                    <p:anim calcmode="lin" valueType="num">
                                      <p:cBhvr>
                                        <p:cTn id="13" dur="500" fill="hold"/>
                                        <p:tgtEl>
                                          <p:spTgt spid="24580">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0" presetClass="entr" presetSubtype="0" fill="hold" nodeType="afterEffect">
                                  <p:stCondLst>
                                    <p:cond delay="0"/>
                                  </p:stCondLst>
                                  <p:childTnLst>
                                    <p:set>
                                      <p:cBhvr>
                                        <p:cTn id="16" dur="1" fill="hold">
                                          <p:stCondLst>
                                            <p:cond delay="0"/>
                                          </p:stCondLst>
                                        </p:cTn>
                                        <p:tgtEl>
                                          <p:spTgt spid="24580">
                                            <p:txEl>
                                              <p:pRg st="1" end="1"/>
                                            </p:txEl>
                                          </p:spTgt>
                                        </p:tgtEl>
                                        <p:attrNameLst>
                                          <p:attrName>style.visibility</p:attrName>
                                        </p:attrNameLst>
                                      </p:cBhvr>
                                      <p:to>
                                        <p:strVal val="visible"/>
                                      </p:to>
                                    </p:set>
                                    <p:animEffect transition="in" filter="wedge">
                                      <p:cBhvr>
                                        <p:cTn id="17" dur="500"/>
                                        <p:tgtEl>
                                          <p:spTgt spid="2458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8" name="Picture 8" descr="fuego"/>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5604" name="Text Box 4"/>
          <p:cNvSpPr txBox="1">
            <a:spLocks noChangeArrowheads="1"/>
          </p:cNvSpPr>
          <p:nvPr/>
        </p:nvSpPr>
        <p:spPr bwMode="auto">
          <a:xfrm>
            <a:off x="1619250" y="1628775"/>
            <a:ext cx="7416800" cy="915988"/>
          </a:xfrm>
          <a:prstGeom prst="rect">
            <a:avLst/>
          </a:prstGeom>
          <a:noFill/>
          <a:ln w="57150" cmpd="thickThin">
            <a:noFill/>
            <a:miter lim="800000"/>
            <a:headEnd/>
            <a:tailEnd/>
          </a:ln>
          <a:effectLst/>
        </p:spPr>
        <p:txBody>
          <a:bodyPr>
            <a:spAutoFit/>
          </a:bodyPr>
          <a:lstStyle/>
          <a:p>
            <a:pPr>
              <a:spcBef>
                <a:spcPct val="50000"/>
              </a:spcBef>
            </a:pPr>
            <a:r>
              <a:rPr lang="pt-BR" b="1" dirty="0">
                <a:solidFill>
                  <a:schemeClr val="bg1"/>
                </a:solidFill>
              </a:rPr>
              <a:t>“Pois em breve não haverá homem mau; Você vai observar seu lugar, e ele não estará lá”</a:t>
            </a:r>
            <a:endParaRPr lang="pt-BR" b="1" noProof="0" dirty="0">
              <a:solidFill>
                <a:schemeClr val="bg1"/>
              </a:solidFill>
            </a:endParaRPr>
          </a:p>
          <a:p>
            <a:pPr algn="r">
              <a:spcBef>
                <a:spcPct val="50000"/>
              </a:spcBef>
            </a:pPr>
            <a:r>
              <a:rPr lang="pt-BR" sz="1200" b="1" noProof="0" dirty="0">
                <a:solidFill>
                  <a:schemeClr val="bg1"/>
                </a:solidFill>
              </a:rPr>
              <a:t>Salmos 37: 10</a:t>
            </a:r>
          </a:p>
        </p:txBody>
      </p:sp>
      <p:sp>
        <p:nvSpPr>
          <p:cNvPr id="25605" name="Text Box 5"/>
          <p:cNvSpPr txBox="1">
            <a:spLocks noChangeArrowheads="1"/>
          </p:cNvSpPr>
          <p:nvPr/>
        </p:nvSpPr>
        <p:spPr bwMode="auto">
          <a:xfrm>
            <a:off x="4499992" y="5734050"/>
            <a:ext cx="4536058" cy="677108"/>
          </a:xfrm>
          <a:prstGeom prst="rect">
            <a:avLst/>
          </a:prstGeom>
          <a:noFill/>
          <a:ln w="57150" cmpd="thickThin">
            <a:noFill/>
            <a:miter lim="800000"/>
            <a:headEnd/>
            <a:tailEnd/>
          </a:ln>
          <a:effectLst/>
        </p:spPr>
        <p:txBody>
          <a:bodyPr wrap="square">
            <a:spAutoFit/>
          </a:bodyPr>
          <a:lstStyle/>
          <a:p>
            <a:pPr>
              <a:spcBef>
                <a:spcPct val="50000"/>
              </a:spcBef>
            </a:pPr>
            <a:r>
              <a:rPr lang="pt-BR" sz="2000" b="1" dirty="0">
                <a:solidFill>
                  <a:schemeClr val="bg1"/>
                </a:solidFill>
              </a:rPr>
              <a:t>“Serão como se não tivessem sido”</a:t>
            </a:r>
            <a:endParaRPr lang="pt-BR" sz="2000" b="1" noProof="0" dirty="0">
              <a:solidFill>
                <a:schemeClr val="bg1"/>
              </a:solidFill>
            </a:endParaRPr>
          </a:p>
          <a:p>
            <a:pPr algn="r">
              <a:spcBef>
                <a:spcPct val="50000"/>
              </a:spcBef>
            </a:pPr>
            <a:r>
              <a:rPr lang="pt-BR" sz="1200" b="1" dirty="0">
                <a:solidFill>
                  <a:schemeClr val="bg1"/>
                </a:solidFill>
              </a:rPr>
              <a:t>O</a:t>
            </a:r>
            <a:r>
              <a:rPr lang="pt-BR" sz="1200" b="1" noProof="0" dirty="0" err="1">
                <a:solidFill>
                  <a:schemeClr val="bg1"/>
                </a:solidFill>
              </a:rPr>
              <a:t>badias</a:t>
            </a:r>
            <a:r>
              <a:rPr lang="pt-BR" sz="1200" b="1" noProof="0" dirty="0">
                <a:solidFill>
                  <a:schemeClr val="bg1"/>
                </a:solidFill>
              </a:rPr>
              <a:t>, 16</a:t>
            </a:r>
          </a:p>
        </p:txBody>
      </p:sp>
      <p:sp>
        <p:nvSpPr>
          <p:cNvPr id="25606" name="Text Box 6"/>
          <p:cNvSpPr txBox="1">
            <a:spLocks noChangeArrowheads="1"/>
          </p:cNvSpPr>
          <p:nvPr/>
        </p:nvSpPr>
        <p:spPr bwMode="auto">
          <a:xfrm>
            <a:off x="1908175" y="3141663"/>
            <a:ext cx="7127875" cy="1465262"/>
          </a:xfrm>
          <a:prstGeom prst="rect">
            <a:avLst/>
          </a:prstGeom>
          <a:noFill/>
          <a:ln w="57150" cmpd="thickThin">
            <a:noFill/>
            <a:miter lim="800000"/>
            <a:headEnd/>
            <a:tailEnd/>
          </a:ln>
          <a:effectLst/>
        </p:spPr>
        <p:txBody>
          <a:bodyPr>
            <a:spAutoFit/>
          </a:bodyPr>
          <a:lstStyle/>
          <a:p>
            <a:pPr>
              <a:spcBef>
                <a:spcPct val="50000"/>
              </a:spcBef>
            </a:pPr>
            <a:r>
              <a:rPr lang="pt-BR" b="1" dirty="0">
                <a:solidFill>
                  <a:schemeClr val="bg1"/>
                </a:solidFill>
              </a:rPr>
              <a:t>“Repreendeste as nações, destruíste os ímpios. Apagou o nome deles eternamente e para sempre. Os inimigos pereceram; foram deixados desolados para sempre; e as cidades que destruíste, sua memória pereceu com eles”</a:t>
            </a:r>
            <a:endParaRPr lang="pt-BR" b="1" noProof="0" dirty="0">
              <a:solidFill>
                <a:schemeClr val="bg1"/>
              </a:solidFill>
            </a:endParaRPr>
          </a:p>
          <a:p>
            <a:pPr algn="r">
              <a:spcBef>
                <a:spcPct val="50000"/>
              </a:spcBef>
            </a:pPr>
            <a:r>
              <a:rPr lang="pt-BR" sz="1200" b="1" noProof="0" dirty="0">
                <a:solidFill>
                  <a:schemeClr val="bg1"/>
                </a:solidFill>
              </a:rPr>
              <a:t>Salmos 9: 5-6</a:t>
            </a:r>
          </a:p>
        </p:txBody>
      </p:sp>
      <p:sp>
        <p:nvSpPr>
          <p:cNvPr id="25607" name="WordArt 7"/>
          <p:cNvSpPr>
            <a:spLocks noChangeArrowheads="1" noChangeShapeType="1" noTextEdit="1"/>
          </p:cNvSpPr>
          <p:nvPr/>
        </p:nvSpPr>
        <p:spPr bwMode="auto">
          <a:xfrm>
            <a:off x="1763713" y="188913"/>
            <a:ext cx="7200900" cy="936625"/>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a:rPr>
              <a:t>A segunda morte não
Implica sofrimento eterno</a:t>
            </a:r>
            <a:endParaRPr lang="pt-BR" sz="3600" kern="10" noProof="0" dirty="0">
              <a:ln w="9525">
                <a:solidFill>
                  <a:srgbClr val="000000"/>
                </a:solidFill>
                <a:round/>
                <a:headEnd/>
                <a:tailEnd/>
              </a:ln>
              <a:solidFill>
                <a:srgbClr val="FFFFFF"/>
              </a:solidFill>
              <a:effectLst>
                <a:prstShdw prst="shdw13" dist="53882" dir="13500000">
                  <a:srgbClr val="868686">
                    <a:alpha val="50000"/>
                  </a:srgbClr>
                </a:prstShdw>
              </a:effectLst>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5607"/>
                                        </p:tgtEl>
                                        <p:attrNameLst>
                                          <p:attrName>style.visibility</p:attrName>
                                        </p:attrNameLst>
                                      </p:cBhvr>
                                      <p:to>
                                        <p:strVal val="visible"/>
                                      </p:to>
                                    </p:set>
                                    <p:animEffect transition="in" filter="fade">
                                      <p:cBhvr>
                                        <p:cTn id="7" dur="500"/>
                                        <p:tgtEl>
                                          <p:spTgt spid="25607"/>
                                        </p:tgtEl>
                                      </p:cBhvr>
                                    </p:animEffect>
                                  </p:childTnLst>
                                </p:cTn>
                              </p:par>
                            </p:childTnLst>
                          </p:cTn>
                        </p:par>
                        <p:par>
                          <p:cTn id="8" fill="hold">
                            <p:stCondLst>
                              <p:cond delay="500"/>
                            </p:stCondLst>
                            <p:childTnLst>
                              <p:par>
                                <p:cTn id="9" presetID="40" presetClass="entr" presetSubtype="0" fill="hold" nodeType="afterEffect">
                                  <p:stCondLst>
                                    <p:cond delay="0"/>
                                  </p:stCondLst>
                                  <p:childTnLst>
                                    <p:set>
                                      <p:cBhvr>
                                        <p:cTn id="10" dur="1" fill="hold">
                                          <p:stCondLst>
                                            <p:cond delay="0"/>
                                          </p:stCondLst>
                                        </p:cTn>
                                        <p:tgtEl>
                                          <p:spTgt spid="25604">
                                            <p:txEl>
                                              <p:pRg st="0" end="0"/>
                                            </p:txEl>
                                          </p:spTgt>
                                        </p:tgtEl>
                                        <p:attrNameLst>
                                          <p:attrName>style.visibility</p:attrName>
                                        </p:attrNameLst>
                                      </p:cBhvr>
                                      <p:to>
                                        <p:strVal val="visible"/>
                                      </p:to>
                                    </p:set>
                                    <p:animEffect transition="in" filter="fade">
                                      <p:cBhvr>
                                        <p:cTn id="11" dur="500"/>
                                        <p:tgtEl>
                                          <p:spTgt spid="25604">
                                            <p:txEl>
                                              <p:pRg st="0" end="0"/>
                                            </p:txEl>
                                          </p:spTgt>
                                        </p:tgtEl>
                                      </p:cBhvr>
                                    </p:animEffect>
                                    <p:anim calcmode="lin" valueType="num">
                                      <p:cBhvr>
                                        <p:cTn id="12" dur="500" fill="hold"/>
                                        <p:tgtEl>
                                          <p:spTgt spid="25604">
                                            <p:txEl>
                                              <p:pRg st="0" end="0"/>
                                            </p:txEl>
                                          </p:spTgt>
                                        </p:tgtEl>
                                        <p:attrNameLst>
                                          <p:attrName>ppt_x</p:attrName>
                                        </p:attrNameLst>
                                      </p:cBhvr>
                                      <p:tavLst>
                                        <p:tav tm="0">
                                          <p:val>
                                            <p:strVal val="#ppt_x-.1"/>
                                          </p:val>
                                        </p:tav>
                                        <p:tav tm="100000">
                                          <p:val>
                                            <p:strVal val="#ppt_x"/>
                                          </p:val>
                                        </p:tav>
                                      </p:tavLst>
                                    </p:anim>
                                    <p:anim calcmode="lin" valueType="num">
                                      <p:cBhvr>
                                        <p:cTn id="13" dur="500" fill="hold"/>
                                        <p:tgtEl>
                                          <p:spTgt spid="25604">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0" presetClass="entr" presetSubtype="0" fill="hold" nodeType="afterEffect">
                                  <p:stCondLst>
                                    <p:cond delay="0"/>
                                  </p:stCondLst>
                                  <p:childTnLst>
                                    <p:set>
                                      <p:cBhvr>
                                        <p:cTn id="16" dur="1" fill="hold">
                                          <p:stCondLst>
                                            <p:cond delay="0"/>
                                          </p:stCondLst>
                                        </p:cTn>
                                        <p:tgtEl>
                                          <p:spTgt spid="25604">
                                            <p:txEl>
                                              <p:pRg st="1" end="1"/>
                                            </p:txEl>
                                          </p:spTgt>
                                        </p:tgtEl>
                                        <p:attrNameLst>
                                          <p:attrName>style.visibility</p:attrName>
                                        </p:attrNameLst>
                                      </p:cBhvr>
                                      <p:to>
                                        <p:strVal val="visible"/>
                                      </p:to>
                                    </p:set>
                                    <p:animEffect transition="in" filter="wedge">
                                      <p:cBhvr>
                                        <p:cTn id="17" dur="500"/>
                                        <p:tgtEl>
                                          <p:spTgt spid="25604">
                                            <p:txEl>
                                              <p:pRg st="1" end="1"/>
                                            </p:txEl>
                                          </p:spTgt>
                                        </p:tgtEl>
                                      </p:cBhvr>
                                    </p:animEffect>
                                  </p:childTnLst>
                                </p:cTn>
                              </p:par>
                            </p:childTnLst>
                          </p:cTn>
                        </p:par>
                        <p:par>
                          <p:cTn id="18" fill="hold">
                            <p:stCondLst>
                              <p:cond delay="1500"/>
                            </p:stCondLst>
                            <p:childTnLst>
                              <p:par>
                                <p:cTn id="19" presetID="40" presetClass="entr" presetSubtype="0" fill="hold" nodeType="afterEffect">
                                  <p:stCondLst>
                                    <p:cond delay="0"/>
                                  </p:stCondLst>
                                  <p:childTnLst>
                                    <p:set>
                                      <p:cBhvr>
                                        <p:cTn id="20" dur="1" fill="hold">
                                          <p:stCondLst>
                                            <p:cond delay="0"/>
                                          </p:stCondLst>
                                        </p:cTn>
                                        <p:tgtEl>
                                          <p:spTgt spid="25606">
                                            <p:txEl>
                                              <p:pRg st="0" end="0"/>
                                            </p:txEl>
                                          </p:spTgt>
                                        </p:tgtEl>
                                        <p:attrNameLst>
                                          <p:attrName>style.visibility</p:attrName>
                                        </p:attrNameLst>
                                      </p:cBhvr>
                                      <p:to>
                                        <p:strVal val="visible"/>
                                      </p:to>
                                    </p:set>
                                    <p:animEffect transition="in" filter="fade">
                                      <p:cBhvr>
                                        <p:cTn id="21" dur="500"/>
                                        <p:tgtEl>
                                          <p:spTgt spid="25606">
                                            <p:txEl>
                                              <p:pRg st="0" end="0"/>
                                            </p:txEl>
                                          </p:spTgt>
                                        </p:tgtEl>
                                      </p:cBhvr>
                                    </p:animEffect>
                                    <p:anim calcmode="lin" valueType="num">
                                      <p:cBhvr>
                                        <p:cTn id="22" dur="500" fill="hold"/>
                                        <p:tgtEl>
                                          <p:spTgt spid="25606">
                                            <p:txEl>
                                              <p:pRg st="0" end="0"/>
                                            </p:txEl>
                                          </p:spTgt>
                                        </p:tgtEl>
                                        <p:attrNameLst>
                                          <p:attrName>ppt_x</p:attrName>
                                        </p:attrNameLst>
                                      </p:cBhvr>
                                      <p:tavLst>
                                        <p:tav tm="0">
                                          <p:val>
                                            <p:strVal val="#ppt_x-.1"/>
                                          </p:val>
                                        </p:tav>
                                        <p:tav tm="100000">
                                          <p:val>
                                            <p:strVal val="#ppt_x"/>
                                          </p:val>
                                        </p:tav>
                                      </p:tavLst>
                                    </p:anim>
                                    <p:anim calcmode="lin" valueType="num">
                                      <p:cBhvr>
                                        <p:cTn id="23" dur="500" fill="hold"/>
                                        <p:tgtEl>
                                          <p:spTgt spid="25606">
                                            <p:txEl>
                                              <p:pRg st="0" end="0"/>
                                            </p:txEl>
                                          </p:spTgt>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0" presetClass="entr" presetSubtype="0" fill="hold" nodeType="afterEffect">
                                  <p:stCondLst>
                                    <p:cond delay="0"/>
                                  </p:stCondLst>
                                  <p:childTnLst>
                                    <p:set>
                                      <p:cBhvr>
                                        <p:cTn id="26" dur="1" fill="hold">
                                          <p:stCondLst>
                                            <p:cond delay="0"/>
                                          </p:stCondLst>
                                        </p:cTn>
                                        <p:tgtEl>
                                          <p:spTgt spid="25606">
                                            <p:txEl>
                                              <p:pRg st="1" end="1"/>
                                            </p:txEl>
                                          </p:spTgt>
                                        </p:tgtEl>
                                        <p:attrNameLst>
                                          <p:attrName>style.visibility</p:attrName>
                                        </p:attrNameLst>
                                      </p:cBhvr>
                                      <p:to>
                                        <p:strVal val="visible"/>
                                      </p:to>
                                    </p:set>
                                    <p:animEffect transition="in" filter="wedge">
                                      <p:cBhvr>
                                        <p:cTn id="27" dur="500"/>
                                        <p:tgtEl>
                                          <p:spTgt spid="25606">
                                            <p:txEl>
                                              <p:pRg st="1" end="1"/>
                                            </p:txEl>
                                          </p:spTgt>
                                        </p:tgtEl>
                                      </p:cBhvr>
                                    </p:animEffect>
                                  </p:childTnLst>
                                </p:cTn>
                              </p:par>
                            </p:childTnLst>
                          </p:cTn>
                        </p:par>
                        <p:par>
                          <p:cTn id="28" fill="hold">
                            <p:stCondLst>
                              <p:cond delay="2500"/>
                            </p:stCondLst>
                            <p:childTnLst>
                              <p:par>
                                <p:cTn id="29" presetID="40" presetClass="entr" presetSubtype="0" fill="hold" nodeType="afterEffect">
                                  <p:stCondLst>
                                    <p:cond delay="0"/>
                                  </p:stCondLst>
                                  <p:childTnLst>
                                    <p:set>
                                      <p:cBhvr>
                                        <p:cTn id="30" dur="1" fill="hold">
                                          <p:stCondLst>
                                            <p:cond delay="0"/>
                                          </p:stCondLst>
                                        </p:cTn>
                                        <p:tgtEl>
                                          <p:spTgt spid="25605">
                                            <p:txEl>
                                              <p:pRg st="0" end="0"/>
                                            </p:txEl>
                                          </p:spTgt>
                                        </p:tgtEl>
                                        <p:attrNameLst>
                                          <p:attrName>style.visibility</p:attrName>
                                        </p:attrNameLst>
                                      </p:cBhvr>
                                      <p:to>
                                        <p:strVal val="visible"/>
                                      </p:to>
                                    </p:set>
                                    <p:animEffect transition="in" filter="fade">
                                      <p:cBhvr>
                                        <p:cTn id="31" dur="500"/>
                                        <p:tgtEl>
                                          <p:spTgt spid="25605">
                                            <p:txEl>
                                              <p:pRg st="0" end="0"/>
                                            </p:txEl>
                                          </p:spTgt>
                                        </p:tgtEl>
                                      </p:cBhvr>
                                    </p:animEffect>
                                    <p:anim calcmode="lin" valueType="num">
                                      <p:cBhvr>
                                        <p:cTn id="32" dur="500" fill="hold"/>
                                        <p:tgtEl>
                                          <p:spTgt spid="25605">
                                            <p:txEl>
                                              <p:pRg st="0" end="0"/>
                                            </p:txEl>
                                          </p:spTgt>
                                        </p:tgtEl>
                                        <p:attrNameLst>
                                          <p:attrName>ppt_x</p:attrName>
                                        </p:attrNameLst>
                                      </p:cBhvr>
                                      <p:tavLst>
                                        <p:tav tm="0">
                                          <p:val>
                                            <p:strVal val="#ppt_x-.1"/>
                                          </p:val>
                                        </p:tav>
                                        <p:tav tm="100000">
                                          <p:val>
                                            <p:strVal val="#ppt_x"/>
                                          </p:val>
                                        </p:tav>
                                      </p:tavLst>
                                    </p:anim>
                                    <p:anim calcmode="lin" valueType="num">
                                      <p:cBhvr>
                                        <p:cTn id="33" dur="500" fill="hold"/>
                                        <p:tgtEl>
                                          <p:spTgt spid="25605">
                                            <p:txEl>
                                              <p:pRg st="0" end="0"/>
                                            </p:txEl>
                                          </p:spTgt>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0" presetClass="entr" presetSubtype="0" fill="hold" nodeType="afterEffect">
                                  <p:stCondLst>
                                    <p:cond delay="0"/>
                                  </p:stCondLst>
                                  <p:childTnLst>
                                    <p:set>
                                      <p:cBhvr>
                                        <p:cTn id="36" dur="1" fill="hold">
                                          <p:stCondLst>
                                            <p:cond delay="0"/>
                                          </p:stCondLst>
                                        </p:cTn>
                                        <p:tgtEl>
                                          <p:spTgt spid="25605">
                                            <p:txEl>
                                              <p:pRg st="1" end="1"/>
                                            </p:txEl>
                                          </p:spTgt>
                                        </p:tgtEl>
                                        <p:attrNameLst>
                                          <p:attrName>style.visibility</p:attrName>
                                        </p:attrNameLst>
                                      </p:cBhvr>
                                      <p:to>
                                        <p:strVal val="visible"/>
                                      </p:to>
                                    </p:set>
                                    <p:animEffect transition="in" filter="wedge">
                                      <p:cBhvr>
                                        <p:cTn id="37" dur="500"/>
                                        <p:tgtEl>
                                          <p:spTgt spid="2560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7"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6630" name="Picture 6" descr="palabra"/>
          <p:cNvPicPr>
            <a:picLocks noChangeAspect="1" noChangeArrowheads="1"/>
          </p:cNvPicPr>
          <p:nvPr/>
        </p:nvPicPr>
        <p:blipFill>
          <a:blip r:embed="rId2" cstate="print"/>
          <a:srcRect/>
          <a:stretch>
            <a:fillRect/>
          </a:stretch>
        </p:blipFill>
        <p:spPr bwMode="auto">
          <a:xfrm>
            <a:off x="0" y="0"/>
            <a:ext cx="9144000" cy="7272338"/>
          </a:xfrm>
          <a:prstGeom prst="rect">
            <a:avLst/>
          </a:prstGeom>
          <a:noFill/>
        </p:spPr>
      </p:pic>
      <p:sp>
        <p:nvSpPr>
          <p:cNvPr id="26628" name="Rectangle 4"/>
          <p:cNvSpPr>
            <a:spLocks noGrp="1" noChangeArrowheads="1"/>
          </p:cNvSpPr>
          <p:nvPr>
            <p:ph type="title"/>
          </p:nvPr>
        </p:nvSpPr>
        <p:spPr>
          <a:xfrm>
            <a:off x="323850" y="274638"/>
            <a:ext cx="8362950" cy="1143000"/>
          </a:xfrm>
          <a:effectLst>
            <a:outerShdw dist="107763" dir="13500000" algn="ctr" rotWithShape="0">
              <a:schemeClr val="bg2">
                <a:alpha val="50000"/>
              </a:schemeClr>
            </a:outerShdw>
          </a:effectLst>
        </p:spPr>
        <p:txBody>
          <a:bodyPr/>
          <a:lstStyle/>
          <a:p>
            <a:r>
              <a:rPr lang="pt-BR" sz="4000" b="1" dirty="0">
                <a:solidFill>
                  <a:schemeClr val="bg1"/>
                </a:solidFill>
                <a:effectLst>
                  <a:outerShdw blurRad="50800" dist="50800" dir="5400000" algn="ctr" rotWithShape="0">
                    <a:schemeClr val="tx1"/>
                  </a:outerShdw>
                </a:effectLst>
              </a:rPr>
              <a:t>TODOS OS QUE PERMANECEREM NO CÉU DARÃO GLÓRIA A DEUS</a:t>
            </a:r>
            <a:endParaRPr lang="pt-BR" sz="4000" b="1" noProof="0" dirty="0">
              <a:solidFill>
                <a:schemeClr val="bg1"/>
              </a:solidFill>
              <a:effectLst>
                <a:outerShdw blurRad="50800" dist="50800" dir="5400000" algn="ctr" rotWithShape="0">
                  <a:schemeClr val="tx1"/>
                </a:outerShdw>
              </a:effectLst>
            </a:endParaRPr>
          </a:p>
        </p:txBody>
      </p:sp>
      <p:sp>
        <p:nvSpPr>
          <p:cNvPr id="26629" name="Text Box 5"/>
          <p:cNvSpPr txBox="1">
            <a:spLocks noChangeArrowheads="1"/>
          </p:cNvSpPr>
          <p:nvPr/>
        </p:nvSpPr>
        <p:spPr bwMode="auto">
          <a:xfrm>
            <a:off x="395288" y="2276475"/>
            <a:ext cx="8064500" cy="2569934"/>
          </a:xfrm>
          <a:prstGeom prst="rect">
            <a:avLst/>
          </a:prstGeom>
          <a:noFill/>
          <a:ln w="9525">
            <a:noFill/>
            <a:miter lim="800000"/>
            <a:headEnd/>
            <a:tailEnd/>
          </a:ln>
          <a:effectLst/>
        </p:spPr>
        <p:txBody>
          <a:bodyPr>
            <a:spAutoFit/>
          </a:bodyPr>
          <a:lstStyle/>
          <a:p>
            <a:pPr>
              <a:spcBef>
                <a:spcPct val="50000"/>
              </a:spcBef>
            </a:pPr>
            <a:r>
              <a:rPr lang="pt-BR" sz="2800" b="1" dirty="0">
                <a:solidFill>
                  <a:schemeClr val="accent2"/>
                </a:solidFill>
                <a:effectLst>
                  <a:outerShdw blurRad="38100" dist="38100" dir="2700000" algn="tl">
                    <a:srgbClr val="C0C0C0"/>
                  </a:outerShdw>
                </a:effectLst>
              </a:rPr>
              <a:t>“E a tudo que foi criado que está no céu, na terra, debaixo da terra, no mar e a todas as coisas que nelas estão, ouvi dizer: A quem se senta no trono, e ao Cordeiro, seja louvor, honra, glória e poder, para sempre.”</a:t>
            </a:r>
            <a:endParaRPr lang="pt-BR" sz="2800" b="1" noProof="0" dirty="0">
              <a:solidFill>
                <a:schemeClr val="accent2"/>
              </a:solidFill>
              <a:effectLst>
                <a:outerShdw blurRad="38100" dist="38100" dir="2700000" algn="tl">
                  <a:srgbClr val="C0C0C0"/>
                </a:outerShdw>
              </a:effectLst>
            </a:endParaRPr>
          </a:p>
          <a:p>
            <a:pPr algn="r">
              <a:spcBef>
                <a:spcPct val="50000"/>
              </a:spcBef>
            </a:pPr>
            <a:r>
              <a:rPr lang="pt-BR" sz="1400" b="1" dirty="0">
                <a:solidFill>
                  <a:schemeClr val="hlink"/>
                </a:solidFill>
                <a:effectLst>
                  <a:outerShdw blurRad="38100" dist="38100" dir="2700000" algn="tl">
                    <a:srgbClr val="C0C0C0"/>
                  </a:outerShdw>
                </a:effectLst>
              </a:rPr>
              <a:t>Apocalipse, </a:t>
            </a:r>
            <a:r>
              <a:rPr lang="pt-BR" sz="1400" b="1" noProof="0" dirty="0">
                <a:solidFill>
                  <a:schemeClr val="hlink"/>
                </a:solidFill>
                <a:effectLst>
                  <a:outerShdw blurRad="38100" dist="38100" dir="2700000" algn="tl">
                    <a:srgbClr val="C0C0C0"/>
                  </a:outerShdw>
                </a:effectLst>
              </a:rPr>
              <a:t>5: 13</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26628"/>
                                        </p:tgtEl>
                                        <p:attrNameLst>
                                          <p:attrName>style.visibility</p:attrName>
                                        </p:attrNameLst>
                                      </p:cBhvr>
                                      <p:to>
                                        <p:strVal val="visible"/>
                                      </p:to>
                                    </p:set>
                                    <p:animEffect transition="in" filter="fade">
                                      <p:cBhvr>
                                        <p:cTn id="7" dur="500"/>
                                        <p:tgtEl>
                                          <p:spTgt spid="26628"/>
                                        </p:tgtEl>
                                      </p:cBhvr>
                                    </p:animEffect>
                                    <p:anim calcmode="lin" valueType="num">
                                      <p:cBhvr>
                                        <p:cTn id="8" dur="500" fill="hold"/>
                                        <p:tgtEl>
                                          <p:spTgt spid="26628"/>
                                        </p:tgtEl>
                                        <p:attrNameLst>
                                          <p:attrName>ppt_w</p:attrName>
                                        </p:attrNameLst>
                                      </p:cBhvr>
                                      <p:tavLst>
                                        <p:tav tm="0" fmla="#ppt_w*sin(2.5*pi*$)">
                                          <p:val>
                                            <p:fltVal val="0"/>
                                          </p:val>
                                        </p:tav>
                                        <p:tav tm="100000">
                                          <p:val>
                                            <p:fltVal val="1"/>
                                          </p:val>
                                        </p:tav>
                                      </p:tavLst>
                                    </p:anim>
                                    <p:anim calcmode="lin" valueType="num">
                                      <p:cBhvr>
                                        <p:cTn id="9" dur="500" fill="hold"/>
                                        <p:tgtEl>
                                          <p:spTgt spid="26628"/>
                                        </p:tgtEl>
                                        <p:attrNameLst>
                                          <p:attrName>ppt_h</p:attrName>
                                        </p:attrNameLst>
                                      </p:cBhvr>
                                      <p:tavLst>
                                        <p:tav tm="0">
                                          <p:val>
                                            <p:strVal val="#ppt_h"/>
                                          </p:val>
                                        </p:tav>
                                        <p:tav tm="100000">
                                          <p:val>
                                            <p:strVal val="#ppt_h"/>
                                          </p:val>
                                        </p:tav>
                                      </p:tavLst>
                                    </p:anim>
                                  </p:childTnLst>
                                </p:cTn>
                              </p:par>
                            </p:childTnLst>
                          </p:cTn>
                        </p:par>
                        <p:par>
                          <p:cTn id="10" fill="hold">
                            <p:stCondLst>
                              <p:cond delay="2600"/>
                            </p:stCondLst>
                            <p:childTnLst>
                              <p:par>
                                <p:cTn id="11" presetID="21" presetClass="entr" presetSubtype="4" fill="hold" grpId="0" nodeType="afterEffect">
                                  <p:stCondLst>
                                    <p:cond delay="0"/>
                                  </p:stCondLst>
                                  <p:childTnLst>
                                    <p:set>
                                      <p:cBhvr>
                                        <p:cTn id="12" dur="1" fill="hold">
                                          <p:stCondLst>
                                            <p:cond delay="0"/>
                                          </p:stCondLst>
                                        </p:cTn>
                                        <p:tgtEl>
                                          <p:spTgt spid="26629"/>
                                        </p:tgtEl>
                                        <p:attrNameLst>
                                          <p:attrName>style.visibility</p:attrName>
                                        </p:attrNameLst>
                                      </p:cBhvr>
                                      <p:to>
                                        <p:strVal val="visible"/>
                                      </p:to>
                                    </p:set>
                                    <p:animEffect transition="in" filter="wheel(4)">
                                      <p:cBhvr>
                                        <p:cTn id="13" dur="500"/>
                                        <p:tgtEl>
                                          <p:spTgt spid="26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P spid="266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5" name="Picture 9"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4106" name="Picture 10" descr="SerpientearboreaLisa"/>
          <p:cNvPicPr>
            <a:picLocks noChangeAspect="1" noChangeArrowheads="1"/>
          </p:cNvPicPr>
          <p:nvPr/>
        </p:nvPicPr>
        <p:blipFill>
          <a:blip r:embed="rId3" cstate="print"/>
          <a:srcRect/>
          <a:stretch>
            <a:fillRect/>
          </a:stretch>
        </p:blipFill>
        <p:spPr bwMode="auto">
          <a:xfrm>
            <a:off x="4067175" y="0"/>
            <a:ext cx="5076825" cy="3536950"/>
          </a:xfrm>
          <a:prstGeom prst="rect">
            <a:avLst/>
          </a:prstGeom>
          <a:noFill/>
        </p:spPr>
      </p:pic>
      <p:sp>
        <p:nvSpPr>
          <p:cNvPr id="4098" name="Rectangle 2"/>
          <p:cNvSpPr>
            <a:spLocks noGrp="1" noChangeArrowheads="1"/>
          </p:cNvSpPr>
          <p:nvPr>
            <p:ph type="title"/>
          </p:nvPr>
        </p:nvSpPr>
        <p:spPr>
          <a:xfrm>
            <a:off x="4211638" y="115888"/>
            <a:ext cx="4752975" cy="1143000"/>
          </a:xfrm>
        </p:spPr>
        <p:txBody>
          <a:bodyPr/>
          <a:lstStyle/>
          <a:p>
            <a:r>
              <a:rPr lang="pt-BR" sz="4000" noProof="0" dirty="0">
                <a:solidFill>
                  <a:schemeClr val="bg1"/>
                </a:solidFill>
                <a:effectLst>
                  <a:outerShdw blurRad="38100" dist="38100" dir="2700000" algn="tl">
                    <a:schemeClr val="tx1"/>
                  </a:outerShdw>
                </a:effectLst>
              </a:rPr>
              <a:t>A Mentira de Satanás:</a:t>
            </a:r>
          </a:p>
        </p:txBody>
      </p:sp>
      <p:pic>
        <p:nvPicPr>
          <p:cNvPr id="4108" name="Picture 12" descr="MPj02016850000[1]"/>
          <p:cNvPicPr>
            <a:picLocks noChangeAspect="1" noChangeArrowheads="1"/>
          </p:cNvPicPr>
          <p:nvPr/>
        </p:nvPicPr>
        <p:blipFill>
          <a:blip r:embed="rId4" cstate="print"/>
          <a:srcRect/>
          <a:stretch>
            <a:fillRect/>
          </a:stretch>
        </p:blipFill>
        <p:spPr bwMode="auto">
          <a:xfrm>
            <a:off x="-36265" y="3536950"/>
            <a:ext cx="5040313" cy="3309937"/>
          </a:xfrm>
          <a:prstGeom prst="rect">
            <a:avLst/>
          </a:prstGeom>
          <a:noFill/>
        </p:spPr>
      </p:pic>
      <p:sp>
        <p:nvSpPr>
          <p:cNvPr id="4101" name="Rectangle 5"/>
          <p:cNvSpPr>
            <a:spLocks noChangeArrowheads="1"/>
          </p:cNvSpPr>
          <p:nvPr/>
        </p:nvSpPr>
        <p:spPr bwMode="auto">
          <a:xfrm>
            <a:off x="323850" y="3644900"/>
            <a:ext cx="4752975" cy="1143000"/>
          </a:xfrm>
          <a:prstGeom prst="rect">
            <a:avLst/>
          </a:prstGeom>
          <a:noFill/>
          <a:ln w="9525">
            <a:noFill/>
            <a:miter lim="800000"/>
            <a:headEnd/>
            <a:tailEnd/>
          </a:ln>
          <a:effectLst/>
        </p:spPr>
        <p:txBody>
          <a:bodyPr anchor="ctr"/>
          <a:lstStyle/>
          <a:p>
            <a:pPr algn="ctr"/>
            <a:r>
              <a:rPr lang="pt-BR" sz="4400" noProof="0" dirty="0">
                <a:solidFill>
                  <a:schemeClr val="bg1"/>
                </a:solidFill>
                <a:effectLst>
                  <a:outerShdw blurRad="38100" dist="38100" dir="2700000" algn="tl">
                    <a:schemeClr val="tx1"/>
                  </a:outerShdw>
                </a:effectLst>
              </a:rPr>
              <a:t>A verdade:</a:t>
            </a:r>
          </a:p>
        </p:txBody>
      </p:sp>
      <p:sp>
        <p:nvSpPr>
          <p:cNvPr id="4103" name="WordArt 7"/>
          <p:cNvSpPr>
            <a:spLocks noGrp="1" noRot="1" noMove="1" noResize="1" noEditPoints="1" noAdjustHandles="1" noChangeArrowheads="1" noChangeShapeType="1"/>
          </p:cNvSpPr>
          <p:nvPr/>
        </p:nvSpPr>
        <p:spPr bwMode="auto">
          <a:xfrm>
            <a:off x="7499350" y="3084131"/>
            <a:ext cx="1465263" cy="287338"/>
          </a:xfrm>
          <a:prstGeom prst="rect">
            <a:avLst/>
          </a:prstGeom>
        </p:spPr>
        <p:txBody>
          <a:bodyPr wrap="none" fromWordArt="1">
            <a:prstTxWarp prst="textPlain">
              <a:avLst>
                <a:gd name="adj" fmla="val 50000"/>
              </a:avLst>
            </a:prstTxWarp>
          </a:bodyPr>
          <a:lstStyle/>
          <a:p>
            <a:pPr algn="ctr"/>
            <a:r>
              <a:rPr lang="pt-BR" sz="3600" kern="10" noProof="0" dirty="0">
                <a:ln w="9525">
                  <a:solidFill>
                    <a:srgbClr val="000000"/>
                  </a:solidFill>
                  <a:round/>
                  <a:headEnd/>
                  <a:tailEnd/>
                </a:ln>
                <a:solidFill>
                  <a:srgbClr val="FFFFFF"/>
                </a:solidFill>
                <a:latin typeface="Arial Black"/>
              </a:rPr>
              <a:t>Gênesis, 3: 4</a:t>
            </a:r>
          </a:p>
        </p:txBody>
      </p:sp>
      <p:sp>
        <p:nvSpPr>
          <p:cNvPr id="4104" name="WordArt 8"/>
          <p:cNvSpPr>
            <a:spLocks noGrp="1" noRot="1" noMove="1" noResize="1" noEditPoints="1" noAdjustHandles="1" noChangeArrowheads="1" noChangeShapeType="1"/>
          </p:cNvSpPr>
          <p:nvPr/>
        </p:nvSpPr>
        <p:spPr bwMode="auto">
          <a:xfrm>
            <a:off x="3276600" y="6453188"/>
            <a:ext cx="1465263" cy="287337"/>
          </a:xfrm>
          <a:prstGeom prst="rect">
            <a:avLst/>
          </a:prstGeom>
        </p:spPr>
        <p:txBody>
          <a:bodyPr wrap="none" fromWordArt="1">
            <a:prstTxWarp prst="textPlain">
              <a:avLst>
                <a:gd name="adj" fmla="val 50000"/>
              </a:avLst>
            </a:prstTxWarp>
          </a:bodyPr>
          <a:lstStyle/>
          <a:p>
            <a:pPr algn="ctr"/>
            <a:r>
              <a:rPr lang="pt-BR" sz="3600" kern="10" noProof="0" dirty="0">
                <a:ln w="9525">
                  <a:solidFill>
                    <a:srgbClr val="000000"/>
                  </a:solidFill>
                  <a:round/>
                  <a:headEnd/>
                  <a:tailEnd/>
                </a:ln>
                <a:solidFill>
                  <a:srgbClr val="FFFFFF"/>
                </a:solidFill>
                <a:latin typeface="Arial Black"/>
              </a:rPr>
              <a:t>Gênesis, 3: 19</a:t>
            </a:r>
          </a:p>
        </p:txBody>
      </p:sp>
      <p:sp>
        <p:nvSpPr>
          <p:cNvPr id="13" name="12 Rectángulo"/>
          <p:cNvSpPr/>
          <p:nvPr/>
        </p:nvSpPr>
        <p:spPr>
          <a:xfrm>
            <a:off x="4104209" y="1480013"/>
            <a:ext cx="5076056" cy="646331"/>
          </a:xfrm>
          <a:prstGeom prst="rect">
            <a:avLst/>
          </a:prstGeom>
        </p:spPr>
        <p:txBody>
          <a:bodyPr wrap="square">
            <a:spAutoFit/>
          </a:bodyPr>
          <a:lstStyle/>
          <a:p>
            <a:pPr algn="ctr"/>
            <a:r>
              <a:rPr lang="pt-BR" sz="3600" kern="10" noProof="0" dirty="0">
                <a:ln w="9525">
                  <a:solidFill>
                    <a:srgbClr val="000000"/>
                  </a:solidFill>
                  <a:round/>
                  <a:headEnd/>
                  <a:tailEnd/>
                </a:ln>
                <a:solidFill>
                  <a:srgbClr val="FFFF00"/>
                </a:solidFill>
                <a:effectLst>
                  <a:prstShdw prst="shdw13" dist="53882" dir="13500000">
                    <a:srgbClr val="868686">
                      <a:alpha val="50000"/>
                    </a:srgbClr>
                  </a:prstShdw>
                </a:effectLst>
                <a:latin typeface="Arial Black"/>
              </a:rPr>
              <a:t>NÃO MORREREIS</a:t>
            </a:r>
          </a:p>
        </p:txBody>
      </p:sp>
      <p:sp>
        <p:nvSpPr>
          <p:cNvPr id="14" name="WordArt 8"/>
          <p:cNvSpPr>
            <a:spLocks noChangeArrowheads="1" noChangeShapeType="1" noTextEdit="1"/>
          </p:cNvSpPr>
          <p:nvPr/>
        </p:nvSpPr>
        <p:spPr bwMode="auto">
          <a:xfrm>
            <a:off x="-5060" y="4806194"/>
            <a:ext cx="5004048" cy="792088"/>
          </a:xfrm>
          <a:prstGeom prst="rect">
            <a:avLst/>
          </a:prstGeom>
        </p:spPr>
        <p:txBody>
          <a:bodyPr wrap="none" fromWordArt="1">
            <a:prstTxWarp prst="textPlain">
              <a:avLst>
                <a:gd name="adj" fmla="val 50000"/>
              </a:avLst>
            </a:prstTxWarp>
          </a:bodyPr>
          <a:lstStyle/>
          <a:p>
            <a:pPr algn="ctr"/>
            <a:r>
              <a:rPr lang="pt-BR" sz="3600" kern="10" noProof="0" dirty="0">
                <a:ln w="9525">
                  <a:solidFill>
                    <a:srgbClr val="000000"/>
                  </a:solidFill>
                  <a:round/>
                  <a:headEnd/>
                  <a:tailEnd/>
                </a:ln>
                <a:solidFill>
                  <a:srgbClr val="FFFF00"/>
                </a:solidFill>
                <a:effectLst>
                  <a:prstShdw prst="shdw13" dist="53882" dir="13500000">
                    <a:srgbClr val="868686">
                      <a:alpha val="50000"/>
                    </a:srgbClr>
                  </a:prstShdw>
                </a:effectLst>
                <a:latin typeface="Arial Black"/>
              </a:rPr>
              <a:t>És pó e ao pó voltarás</a:t>
            </a:r>
            <a:endParaRPr lang="pt-BR" sz="3600" kern="10" noProof="0" dirty="0">
              <a:ln w="9525">
                <a:solidFill>
                  <a:srgbClr val="000000"/>
                </a:solidFill>
                <a:round/>
                <a:headEnd/>
                <a:tailEnd/>
              </a:ln>
              <a:solidFill>
                <a:srgbClr val="FFFFFF"/>
              </a:solidFill>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4106"/>
                                        </p:tgtEl>
                                        <p:attrNameLst>
                                          <p:attrName>style.visibility</p:attrName>
                                        </p:attrNameLst>
                                      </p:cBhvr>
                                      <p:to>
                                        <p:strVal val="visible"/>
                                      </p:to>
                                    </p:set>
                                    <p:animEffect transition="in" filter="circle(out)">
                                      <p:cBhvr>
                                        <p:cTn id="7" dur="500"/>
                                        <p:tgtEl>
                                          <p:spTgt spid="410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dissolve">
                                      <p:cBhvr>
                                        <p:cTn id="10" dur="500"/>
                                        <p:tgtEl>
                                          <p:spTgt spid="4098"/>
                                        </p:tgtEl>
                                      </p:cBhvr>
                                    </p:animEffect>
                                  </p:childTnLst>
                                </p:cTn>
                              </p:par>
                            </p:childTnLst>
                          </p:cTn>
                        </p:par>
                        <p:par>
                          <p:cTn id="11" fill="hold">
                            <p:stCondLst>
                              <p:cond delay="500"/>
                            </p:stCondLst>
                            <p:childTnLst>
                              <p:par>
                                <p:cTn id="12" presetID="29" presetClass="entr" presetSubtype="0"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p:cTn id="14" dur="500" fill="hold"/>
                                        <p:tgtEl>
                                          <p:spTgt spid="13"/>
                                        </p:tgtEl>
                                        <p:attrNameLst>
                                          <p:attrName>ppt_x</p:attrName>
                                        </p:attrNameLst>
                                      </p:cBhvr>
                                      <p:tavLst>
                                        <p:tav tm="0">
                                          <p:val>
                                            <p:strVal val="#ppt_x-.2"/>
                                          </p:val>
                                        </p:tav>
                                        <p:tav tm="100000">
                                          <p:val>
                                            <p:strVal val="#ppt_x"/>
                                          </p:val>
                                        </p:tav>
                                      </p:tavLst>
                                    </p:anim>
                                    <p:anim calcmode="lin" valueType="num">
                                      <p:cBhvr>
                                        <p:cTn id="15" dur="5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13"/>
                                        </p:tgtEl>
                                        <p:attrNameLst>
                                          <p:attrName>style.visibility</p:attrName>
                                        </p:attrNameLst>
                                      </p:cBhvr>
                                      <p:to>
                                        <p:strVal val="hidden"/>
                                      </p:to>
                                    </p:set>
                                  </p:childTnLst>
                                </p:cTn>
                              </p:par>
                            </p:childTnLst>
                          </p:cTn>
                        </p:par>
                        <p:par>
                          <p:cTn id="21" fill="hold">
                            <p:stCondLst>
                              <p:cond delay="0"/>
                            </p:stCondLst>
                            <p:childTnLst>
                              <p:par>
                                <p:cTn id="22" presetID="29" presetClass="entr" presetSubtype="0" fill="hold" grpId="0" nodeType="afterEffect">
                                  <p:stCondLst>
                                    <p:cond delay="0"/>
                                  </p:stCondLst>
                                  <p:childTnLst>
                                    <p:set>
                                      <p:cBhvr>
                                        <p:cTn id="23" dur="1" fill="hold">
                                          <p:stCondLst>
                                            <p:cond delay="0"/>
                                          </p:stCondLst>
                                        </p:cTn>
                                        <p:tgtEl>
                                          <p:spTgt spid="4103"/>
                                        </p:tgtEl>
                                        <p:attrNameLst>
                                          <p:attrName>style.visibility</p:attrName>
                                        </p:attrNameLst>
                                      </p:cBhvr>
                                      <p:to>
                                        <p:strVal val="visible"/>
                                      </p:to>
                                    </p:set>
                                    <p:anim calcmode="lin" valueType="num">
                                      <p:cBhvr>
                                        <p:cTn id="24" dur="500" fill="hold"/>
                                        <p:tgtEl>
                                          <p:spTgt spid="4103"/>
                                        </p:tgtEl>
                                        <p:attrNameLst>
                                          <p:attrName>ppt_x</p:attrName>
                                        </p:attrNameLst>
                                      </p:cBhvr>
                                      <p:tavLst>
                                        <p:tav tm="0">
                                          <p:val>
                                            <p:strVal val="#ppt_x-.2"/>
                                          </p:val>
                                        </p:tav>
                                        <p:tav tm="100000">
                                          <p:val>
                                            <p:strVal val="#ppt_x"/>
                                          </p:val>
                                        </p:tav>
                                      </p:tavLst>
                                    </p:anim>
                                    <p:anim calcmode="lin" valueType="num">
                                      <p:cBhvr>
                                        <p:cTn id="25" dur="500" fill="hold"/>
                                        <p:tgtEl>
                                          <p:spTgt spid="4103"/>
                                        </p:tgtEl>
                                        <p:attrNameLst>
                                          <p:attrName>ppt_y</p:attrName>
                                        </p:attrNameLst>
                                      </p:cBhvr>
                                      <p:tavLst>
                                        <p:tav tm="0">
                                          <p:val>
                                            <p:strVal val="#ppt_y"/>
                                          </p:val>
                                        </p:tav>
                                        <p:tav tm="100000">
                                          <p:val>
                                            <p:strVal val="#ppt_y"/>
                                          </p:val>
                                        </p:tav>
                                      </p:tavLst>
                                    </p:anim>
                                    <p:animEffect transition="in" filter="wipe(right)" prLst="gradientSize: 0.1">
                                      <p:cBhvr>
                                        <p:cTn id="26" dur="500"/>
                                        <p:tgtEl>
                                          <p:spTgt spid="4103"/>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32" fill="hold" nodeType="clickEffect">
                                  <p:stCondLst>
                                    <p:cond delay="0"/>
                                  </p:stCondLst>
                                  <p:childTnLst>
                                    <p:set>
                                      <p:cBhvr>
                                        <p:cTn id="30" dur="1" fill="hold">
                                          <p:stCondLst>
                                            <p:cond delay="0"/>
                                          </p:stCondLst>
                                        </p:cTn>
                                        <p:tgtEl>
                                          <p:spTgt spid="4108"/>
                                        </p:tgtEl>
                                        <p:attrNameLst>
                                          <p:attrName>style.visibility</p:attrName>
                                        </p:attrNameLst>
                                      </p:cBhvr>
                                      <p:to>
                                        <p:strVal val="visible"/>
                                      </p:to>
                                    </p:set>
                                    <p:animEffect transition="in" filter="circle(out)">
                                      <p:cBhvr>
                                        <p:cTn id="31" dur="500"/>
                                        <p:tgtEl>
                                          <p:spTgt spid="4108"/>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4101"/>
                                        </p:tgtEl>
                                        <p:attrNameLst>
                                          <p:attrName>style.visibility</p:attrName>
                                        </p:attrNameLst>
                                      </p:cBhvr>
                                      <p:to>
                                        <p:strVal val="visible"/>
                                      </p:to>
                                    </p:set>
                                    <p:animEffect transition="in" filter="dissolve">
                                      <p:cBhvr>
                                        <p:cTn id="34" dur="500"/>
                                        <p:tgtEl>
                                          <p:spTgt spid="4101"/>
                                        </p:tgtEl>
                                      </p:cBhvr>
                                    </p:animEffect>
                                  </p:childTnLst>
                                </p:cTn>
                              </p:par>
                            </p:childTnLst>
                          </p:cTn>
                        </p:par>
                        <p:par>
                          <p:cTn id="35" fill="hold">
                            <p:stCondLst>
                              <p:cond delay="500"/>
                            </p:stCondLst>
                            <p:childTnLst>
                              <p:par>
                                <p:cTn id="36" presetID="29" presetClass="entr" presetSubtype="0" fill="hold" grpId="0" nodeType="after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p:cTn id="38" dur="500" fill="hold"/>
                                        <p:tgtEl>
                                          <p:spTgt spid="14"/>
                                        </p:tgtEl>
                                        <p:attrNameLst>
                                          <p:attrName>ppt_x</p:attrName>
                                        </p:attrNameLst>
                                      </p:cBhvr>
                                      <p:tavLst>
                                        <p:tav tm="0">
                                          <p:val>
                                            <p:strVal val="#ppt_x-.2"/>
                                          </p:val>
                                        </p:tav>
                                        <p:tav tm="100000">
                                          <p:val>
                                            <p:strVal val="#ppt_x"/>
                                          </p:val>
                                        </p:tav>
                                      </p:tavLst>
                                    </p:anim>
                                    <p:anim calcmode="lin" valueType="num">
                                      <p:cBhvr>
                                        <p:cTn id="39" dur="5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40" dur="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14"/>
                                        </p:tgtEl>
                                        <p:attrNameLst>
                                          <p:attrName>style.visibility</p:attrName>
                                        </p:attrNameLst>
                                      </p:cBhvr>
                                      <p:to>
                                        <p:strVal val="hidden"/>
                                      </p:to>
                                    </p:set>
                                  </p:childTnLst>
                                </p:cTn>
                              </p:par>
                            </p:childTnLst>
                          </p:cTn>
                        </p:par>
                        <p:par>
                          <p:cTn id="45" fill="hold">
                            <p:stCondLst>
                              <p:cond delay="0"/>
                            </p:stCondLst>
                            <p:childTnLst>
                              <p:par>
                                <p:cTn id="46" presetID="29" presetClass="entr" presetSubtype="0" fill="hold" grpId="0" nodeType="afterEffect">
                                  <p:stCondLst>
                                    <p:cond delay="0"/>
                                  </p:stCondLst>
                                  <p:childTnLst>
                                    <p:set>
                                      <p:cBhvr>
                                        <p:cTn id="47" dur="1" fill="hold">
                                          <p:stCondLst>
                                            <p:cond delay="0"/>
                                          </p:stCondLst>
                                        </p:cTn>
                                        <p:tgtEl>
                                          <p:spTgt spid="4104"/>
                                        </p:tgtEl>
                                        <p:attrNameLst>
                                          <p:attrName>style.visibility</p:attrName>
                                        </p:attrNameLst>
                                      </p:cBhvr>
                                      <p:to>
                                        <p:strVal val="visible"/>
                                      </p:to>
                                    </p:set>
                                    <p:anim calcmode="lin" valueType="num">
                                      <p:cBhvr>
                                        <p:cTn id="48" dur="500" fill="hold"/>
                                        <p:tgtEl>
                                          <p:spTgt spid="4104"/>
                                        </p:tgtEl>
                                        <p:attrNameLst>
                                          <p:attrName>ppt_x</p:attrName>
                                        </p:attrNameLst>
                                      </p:cBhvr>
                                      <p:tavLst>
                                        <p:tav tm="0">
                                          <p:val>
                                            <p:strVal val="#ppt_x-.2"/>
                                          </p:val>
                                        </p:tav>
                                        <p:tav tm="100000">
                                          <p:val>
                                            <p:strVal val="#ppt_x"/>
                                          </p:val>
                                        </p:tav>
                                      </p:tavLst>
                                    </p:anim>
                                    <p:anim calcmode="lin" valueType="num">
                                      <p:cBhvr>
                                        <p:cTn id="49" dur="500" fill="hold"/>
                                        <p:tgtEl>
                                          <p:spTgt spid="4104"/>
                                        </p:tgtEl>
                                        <p:attrNameLst>
                                          <p:attrName>ppt_y</p:attrName>
                                        </p:attrNameLst>
                                      </p:cBhvr>
                                      <p:tavLst>
                                        <p:tav tm="0">
                                          <p:val>
                                            <p:strVal val="#ppt_y"/>
                                          </p:val>
                                        </p:tav>
                                        <p:tav tm="100000">
                                          <p:val>
                                            <p:strVal val="#ppt_y"/>
                                          </p:val>
                                        </p:tav>
                                      </p:tavLst>
                                    </p:anim>
                                    <p:animEffect transition="in" filter="wipe(right)" prLst="gradientSize: 0.1">
                                      <p:cBhvr>
                                        <p:cTn id="50" dur="5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101" grpId="0"/>
      <p:bldP spid="4103" grpId="0" animBg="1"/>
      <p:bldP spid="4104" grpId="0" animBg="1"/>
      <p:bldP spid="13" grpId="0"/>
      <p:bldP spid="13" grpId="1"/>
      <p:bldP spid="14" grpId="0" animBg="1"/>
      <p:bldP spid="14"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82" name="Picture 10" descr="alabanza"/>
          <p:cNvPicPr>
            <a:picLocks noChangeAspect="1" noChangeArrowheads="1"/>
          </p:cNvPicPr>
          <p:nvPr/>
        </p:nvPicPr>
        <p:blipFill>
          <a:blip r:embed="rId2" cstate="print"/>
          <a:srcRect/>
          <a:stretch>
            <a:fillRect/>
          </a:stretch>
        </p:blipFill>
        <p:spPr bwMode="auto">
          <a:xfrm>
            <a:off x="0" y="0"/>
            <a:ext cx="9144000" cy="7173913"/>
          </a:xfrm>
          <a:prstGeom prst="rect">
            <a:avLst/>
          </a:prstGeom>
          <a:noFill/>
        </p:spPr>
      </p:pic>
      <p:sp>
        <p:nvSpPr>
          <p:cNvPr id="28678" name="WordArt 6"/>
          <p:cNvSpPr>
            <a:spLocks noGrp="1" noRot="1" noMove="1" noResize="1" noEditPoints="1" noAdjustHandles="1" noChangeArrowheads="1" noChangeShapeType="1"/>
          </p:cNvSpPr>
          <p:nvPr/>
        </p:nvSpPr>
        <p:spPr bwMode="auto">
          <a:xfrm>
            <a:off x="827088" y="404813"/>
            <a:ext cx="7775575" cy="5724525"/>
          </a:xfrm>
          <a:prstGeom prst="rect">
            <a:avLst/>
          </a:prstGeom>
        </p:spPr>
        <p:txBody>
          <a:bodyPr wrap="none" fromWordArt="1">
            <a:prstTxWarp prst="textButtonPour">
              <a:avLst>
                <a:gd name="adj1" fmla="val 10707612"/>
                <a:gd name="adj2" fmla="val 77139"/>
              </a:avLst>
            </a:prstTxWarp>
          </a:bodyPr>
          <a:lstStyle/>
          <a:p>
            <a:pPr algn="ctr"/>
            <a:r>
              <a:rPr lang="pt-BR"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a:rPr>
              <a:t>O QUE ACONTECE ENTRE
MORTE E A
RESSURREIÇÃO?</a:t>
            </a:r>
            <a:endParaRPr lang="pt-BR" sz="3600" kern="10" noProof="0" dirty="0">
              <a:ln w="9525">
                <a:solidFill>
                  <a:srgbClr val="000000"/>
                </a:solidFill>
                <a:round/>
                <a:headEnd/>
                <a:tailEnd/>
              </a:ln>
              <a:solidFill>
                <a:srgbClr val="FFFFFF"/>
              </a:solidFill>
              <a:effectLst>
                <a:prstShdw prst="shdw13" dist="53882" dir="13500000">
                  <a:srgbClr val="868686">
                    <a:alpha val="50000"/>
                  </a:srgbClr>
                </a:prstShdw>
              </a:effectLst>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28678"/>
                                        </p:tgtEl>
                                        <p:attrNameLst>
                                          <p:attrName>style.visibility</p:attrName>
                                        </p:attrNameLst>
                                      </p:cBhvr>
                                      <p:to>
                                        <p:strVal val="visible"/>
                                      </p:to>
                                    </p:set>
                                    <p:animEffect transition="in" filter="fade">
                                      <p:cBhvr>
                                        <p:cTn id="7" dur="500"/>
                                        <p:tgtEl>
                                          <p:spTgt spid="28678"/>
                                        </p:tgtEl>
                                      </p:cBhvr>
                                    </p:animEffect>
                                    <p:anim calcmode="lin" valueType="num">
                                      <p:cBhvr>
                                        <p:cTn id="8" dur="500" fill="hold"/>
                                        <p:tgtEl>
                                          <p:spTgt spid="28678"/>
                                        </p:tgtEl>
                                        <p:attrNameLst>
                                          <p:attrName>style.rotation</p:attrName>
                                        </p:attrNameLst>
                                      </p:cBhvr>
                                      <p:tavLst>
                                        <p:tav tm="0">
                                          <p:val>
                                            <p:fltVal val="720"/>
                                          </p:val>
                                        </p:tav>
                                        <p:tav tm="100000">
                                          <p:val>
                                            <p:fltVal val="0"/>
                                          </p:val>
                                        </p:tav>
                                      </p:tavLst>
                                    </p:anim>
                                    <p:anim calcmode="lin" valueType="num">
                                      <p:cBhvr>
                                        <p:cTn id="9" dur="500" fill="hold"/>
                                        <p:tgtEl>
                                          <p:spTgt spid="28678"/>
                                        </p:tgtEl>
                                        <p:attrNameLst>
                                          <p:attrName>ppt_h</p:attrName>
                                        </p:attrNameLst>
                                      </p:cBhvr>
                                      <p:tavLst>
                                        <p:tav tm="0">
                                          <p:val>
                                            <p:fltVal val="0"/>
                                          </p:val>
                                        </p:tav>
                                        <p:tav tm="100000">
                                          <p:val>
                                            <p:strVal val="#ppt_h"/>
                                          </p:val>
                                        </p:tav>
                                      </p:tavLst>
                                    </p:anim>
                                    <p:anim calcmode="lin" valueType="num">
                                      <p:cBhvr>
                                        <p:cTn id="10" dur="500" fill="hold"/>
                                        <p:tgtEl>
                                          <p:spTgt spid="2867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74" name="Picture 10" descr="Paisaje de japon"/>
          <p:cNvPicPr>
            <a:picLocks noChangeAspect="1" noChangeArrowheads="1"/>
          </p:cNvPicPr>
          <p:nvPr/>
        </p:nvPicPr>
        <p:blipFill>
          <a:blip r:embed="rId2" cstate="print"/>
          <a:srcRect/>
          <a:stretch>
            <a:fillRect/>
          </a:stretch>
        </p:blipFill>
        <p:spPr bwMode="auto">
          <a:xfrm>
            <a:off x="0" y="0"/>
            <a:ext cx="9144000" cy="6859588"/>
          </a:xfrm>
          <a:prstGeom prst="rect">
            <a:avLst/>
          </a:prstGeom>
          <a:noFill/>
        </p:spPr>
      </p:pic>
      <p:sp>
        <p:nvSpPr>
          <p:cNvPr id="36868" name="Text Box 4"/>
          <p:cNvSpPr txBox="1">
            <a:spLocks noChangeArrowheads="1"/>
          </p:cNvSpPr>
          <p:nvPr/>
        </p:nvSpPr>
        <p:spPr bwMode="auto">
          <a:xfrm>
            <a:off x="179388" y="1125538"/>
            <a:ext cx="8856662" cy="1154162"/>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pt-BR" sz="2400" b="1" dirty="0">
                <a:solidFill>
                  <a:schemeClr val="bg1"/>
                </a:solidFill>
                <a:effectLst>
                  <a:outerShdw blurRad="38100" dist="38100" dir="2700000" algn="tl">
                    <a:srgbClr val="000000"/>
                  </a:outerShdw>
                </a:effectLst>
              </a:rPr>
              <a:t>“Pois seu fôlego se vai, e retorna à terra; no mesmo dia </a:t>
            </a:r>
            <a:r>
              <a:rPr lang="pt-BR" sz="2400" b="1" dirty="0">
                <a:solidFill>
                  <a:srgbClr val="FFFF66"/>
                </a:solidFill>
                <a:effectLst>
                  <a:outerShdw blurRad="38100" dist="38100" dir="2700000" algn="tl">
                    <a:srgbClr val="000000"/>
                  </a:outerShdw>
                </a:effectLst>
              </a:rPr>
              <a:t>seus pensamentos perecem</a:t>
            </a:r>
            <a:r>
              <a:rPr lang="pt-BR" sz="2400" b="1" noProof="0" dirty="0">
                <a:solidFill>
                  <a:schemeClr val="bg1"/>
                </a:solidFill>
                <a:effectLst>
                  <a:outerShdw blurRad="38100" dist="38100" dir="2700000" algn="tl">
                    <a:srgbClr val="000000"/>
                  </a:outerShdw>
                </a:effectLst>
              </a:rPr>
              <a:t>”</a:t>
            </a:r>
          </a:p>
          <a:p>
            <a:pPr algn="r">
              <a:spcBef>
                <a:spcPct val="50000"/>
              </a:spcBef>
            </a:pPr>
            <a:r>
              <a:rPr lang="pt-BR" sz="1400" b="1" noProof="0" dirty="0">
                <a:solidFill>
                  <a:srgbClr val="993300"/>
                </a:solidFill>
                <a:effectLst>
                  <a:outerShdw blurRad="38100" dist="38100" dir="2700000" algn="tl">
                    <a:srgbClr val="000000"/>
                  </a:outerShdw>
                </a:effectLst>
              </a:rPr>
              <a:t>Salmos 146: 4</a:t>
            </a:r>
          </a:p>
        </p:txBody>
      </p:sp>
      <p:sp>
        <p:nvSpPr>
          <p:cNvPr id="36869" name="Text Box 5"/>
          <p:cNvSpPr txBox="1">
            <a:spLocks noChangeArrowheads="1"/>
          </p:cNvSpPr>
          <p:nvPr/>
        </p:nvSpPr>
        <p:spPr bwMode="auto">
          <a:xfrm>
            <a:off x="179388" y="2565400"/>
            <a:ext cx="8785225" cy="1938992"/>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pt-BR" sz="2400" b="1" dirty="0">
                <a:solidFill>
                  <a:schemeClr val="bg1"/>
                </a:solidFill>
                <a:effectLst>
                  <a:outerShdw blurRad="38100" dist="38100" dir="2700000" algn="tl">
                    <a:srgbClr val="000000"/>
                  </a:outerShdw>
                </a:effectLst>
              </a:rPr>
              <a:t>“Pois aqueles que vivem sabem que devem morrer; mas os mortos </a:t>
            </a:r>
            <a:r>
              <a:rPr lang="pt-BR" sz="2400" b="1" dirty="0">
                <a:solidFill>
                  <a:srgbClr val="993300"/>
                </a:solidFill>
                <a:effectLst>
                  <a:outerShdw blurRad="38100" dist="38100" dir="2700000" algn="tl">
                    <a:srgbClr val="000000"/>
                  </a:outerShdw>
                </a:effectLst>
              </a:rPr>
              <a:t>não sabem de nada</a:t>
            </a:r>
            <a:r>
              <a:rPr lang="pt-BR" sz="2400" b="1" dirty="0">
                <a:solidFill>
                  <a:schemeClr val="bg1"/>
                </a:solidFill>
                <a:effectLst>
                  <a:outerShdw blurRad="38100" dist="38100" dir="2700000" algn="tl">
                    <a:srgbClr val="000000"/>
                  </a:outerShdw>
                </a:effectLst>
              </a:rPr>
              <a:t>... Seu amor, ódio e inveja também estão mortos; e nunca mais terão parte de tudo o que é feito sob o sol”</a:t>
            </a:r>
            <a:endParaRPr lang="pt-BR" sz="2400" b="1" noProof="0" dirty="0">
              <a:solidFill>
                <a:schemeClr val="bg1"/>
              </a:solidFill>
              <a:effectLst>
                <a:outerShdw blurRad="38100" dist="38100" dir="2700000" algn="tl">
                  <a:srgbClr val="000000"/>
                </a:outerShdw>
              </a:effectLst>
            </a:endParaRPr>
          </a:p>
          <a:p>
            <a:pPr algn="r">
              <a:spcBef>
                <a:spcPct val="50000"/>
              </a:spcBef>
            </a:pPr>
            <a:r>
              <a:rPr lang="pt-BR" sz="1600" b="1" noProof="0" dirty="0">
                <a:solidFill>
                  <a:srgbClr val="993300"/>
                </a:solidFill>
                <a:effectLst>
                  <a:outerShdw blurRad="38100" dist="38100" dir="2700000" algn="tl">
                    <a:srgbClr val="000000"/>
                  </a:outerShdw>
                </a:effectLst>
              </a:rPr>
              <a:t>Eclesiastes, 9: 5-6</a:t>
            </a:r>
          </a:p>
        </p:txBody>
      </p:sp>
      <p:sp>
        <p:nvSpPr>
          <p:cNvPr id="36870" name="Text Box 6"/>
          <p:cNvSpPr txBox="1">
            <a:spLocks noChangeArrowheads="1"/>
          </p:cNvSpPr>
          <p:nvPr/>
        </p:nvSpPr>
        <p:spPr bwMode="auto">
          <a:xfrm>
            <a:off x="179388" y="4868863"/>
            <a:ext cx="8785225" cy="1523494"/>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pt-BR" sz="2400" b="1" dirty="0">
                <a:solidFill>
                  <a:schemeClr val="bg1"/>
                </a:solidFill>
                <a:effectLst>
                  <a:outerShdw blurRad="38100" dist="38100" dir="2700000" algn="tl">
                    <a:srgbClr val="000000"/>
                  </a:outerShdw>
                </a:effectLst>
              </a:rPr>
              <a:t>“Tudo o que você puder fazer, faça com sua força; pois para o Sheol, para onde você está indo, </a:t>
            </a:r>
            <a:r>
              <a:rPr lang="pt-BR" sz="2400" b="1" dirty="0">
                <a:solidFill>
                  <a:srgbClr val="FFFF66"/>
                </a:solidFill>
                <a:effectLst>
                  <a:outerShdw blurRad="38100" dist="38100" dir="2700000" algn="tl">
                    <a:srgbClr val="000000"/>
                  </a:outerShdw>
                </a:effectLst>
              </a:rPr>
              <a:t>não há obra, nem trabalho, nem ciência, nem sabedoria</a:t>
            </a:r>
            <a:r>
              <a:rPr lang="pt-BR" sz="2400" b="1" noProof="0" dirty="0">
                <a:solidFill>
                  <a:schemeClr val="bg1"/>
                </a:solidFill>
                <a:effectLst>
                  <a:outerShdw blurRad="38100" dist="38100" dir="2700000" algn="tl">
                    <a:srgbClr val="000000"/>
                  </a:outerShdw>
                </a:effectLst>
              </a:rPr>
              <a:t>”</a:t>
            </a:r>
          </a:p>
          <a:p>
            <a:pPr algn="r">
              <a:spcBef>
                <a:spcPct val="50000"/>
              </a:spcBef>
            </a:pPr>
            <a:r>
              <a:rPr lang="pt-BR" sz="1400" b="1" noProof="0" dirty="0">
                <a:solidFill>
                  <a:srgbClr val="993300"/>
                </a:solidFill>
                <a:effectLst>
                  <a:outerShdw blurRad="38100" dist="38100" dir="2700000" algn="tl">
                    <a:srgbClr val="000000"/>
                  </a:outerShdw>
                </a:effectLst>
              </a:rPr>
              <a:t>Eclesiastes, 9: 10</a:t>
            </a:r>
          </a:p>
        </p:txBody>
      </p:sp>
      <p:sp>
        <p:nvSpPr>
          <p:cNvPr id="36871" name="WordArt 7"/>
          <p:cNvSpPr>
            <a:spLocks noChangeArrowheads="1" noChangeShapeType="1" noTextEdit="1"/>
          </p:cNvSpPr>
          <p:nvPr/>
        </p:nvSpPr>
        <p:spPr bwMode="auto">
          <a:xfrm>
            <a:off x="250825" y="188913"/>
            <a:ext cx="8696325" cy="647700"/>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a:rPr>
              <a:t>O que a Bíblia diz sobre a morte?</a:t>
            </a:r>
            <a:endParaRPr lang="pt-BR" sz="3600" kern="10" noProof="0" dirty="0">
              <a:ln w="9525">
                <a:solidFill>
                  <a:srgbClr val="000000"/>
                </a:solidFill>
                <a:round/>
                <a:headEnd/>
                <a:tailEnd/>
              </a:ln>
              <a:solidFill>
                <a:srgbClr val="FFFFFF"/>
              </a:solidFill>
              <a:effectLst>
                <a:prstShdw prst="shdw13" dist="53882" dir="13500000">
                  <a:srgbClr val="868686">
                    <a:alpha val="50000"/>
                  </a:srgbClr>
                </a:prstShdw>
              </a:effectLst>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6871"/>
                                        </p:tgtEl>
                                        <p:attrNameLst>
                                          <p:attrName>style.visibility</p:attrName>
                                        </p:attrNameLst>
                                      </p:cBhvr>
                                      <p:to>
                                        <p:strVal val="visible"/>
                                      </p:to>
                                    </p:set>
                                    <p:animEffect transition="in" filter="fade">
                                      <p:cBhvr>
                                        <p:cTn id="7" dur="400" decel="100000"/>
                                        <p:tgtEl>
                                          <p:spTgt spid="36871"/>
                                        </p:tgtEl>
                                      </p:cBhvr>
                                    </p:animEffect>
                                    <p:anim calcmode="lin" valueType="num">
                                      <p:cBhvr>
                                        <p:cTn id="8" dur="400" decel="100000" fill="hold"/>
                                        <p:tgtEl>
                                          <p:spTgt spid="36871"/>
                                        </p:tgtEl>
                                        <p:attrNameLst>
                                          <p:attrName>style.rotation</p:attrName>
                                        </p:attrNameLst>
                                      </p:cBhvr>
                                      <p:tavLst>
                                        <p:tav tm="0">
                                          <p:val>
                                            <p:fltVal val="-90"/>
                                          </p:val>
                                        </p:tav>
                                        <p:tav tm="100000">
                                          <p:val>
                                            <p:fltVal val="0"/>
                                          </p:val>
                                        </p:tav>
                                      </p:tavLst>
                                    </p:anim>
                                    <p:anim calcmode="lin" valueType="num">
                                      <p:cBhvr>
                                        <p:cTn id="9" dur="400" decel="100000" fill="hold"/>
                                        <p:tgtEl>
                                          <p:spTgt spid="36871"/>
                                        </p:tgtEl>
                                        <p:attrNameLst>
                                          <p:attrName>ppt_x</p:attrName>
                                        </p:attrNameLst>
                                      </p:cBhvr>
                                      <p:tavLst>
                                        <p:tav tm="0">
                                          <p:val>
                                            <p:strVal val="#ppt_x+0.4"/>
                                          </p:val>
                                        </p:tav>
                                        <p:tav tm="100000">
                                          <p:val>
                                            <p:strVal val="#ppt_x-0.05"/>
                                          </p:val>
                                        </p:tav>
                                      </p:tavLst>
                                    </p:anim>
                                    <p:anim calcmode="lin" valueType="num">
                                      <p:cBhvr>
                                        <p:cTn id="10" dur="400" decel="100000" fill="hold"/>
                                        <p:tgtEl>
                                          <p:spTgt spid="36871"/>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36871"/>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36871"/>
                                        </p:tgtEl>
                                        <p:attrNameLst>
                                          <p:attrName>ppt_y</p:attrName>
                                        </p:attrNameLst>
                                      </p:cBhvr>
                                      <p:tavLst>
                                        <p:tav tm="0">
                                          <p:val>
                                            <p:strVal val="#ppt_y+0.1"/>
                                          </p:val>
                                        </p:tav>
                                        <p:tav tm="100000">
                                          <p:val>
                                            <p:strVal val="#ppt_y"/>
                                          </p:val>
                                        </p:tav>
                                      </p:tavLst>
                                    </p:anim>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36868">
                                            <p:bg/>
                                          </p:spTgt>
                                        </p:tgtEl>
                                        <p:attrNameLst>
                                          <p:attrName>style.visibility</p:attrName>
                                        </p:attrNameLst>
                                      </p:cBhvr>
                                      <p:to>
                                        <p:strVal val="visible"/>
                                      </p:to>
                                    </p:set>
                                    <p:animEffect transition="in" filter="wipe(up)">
                                      <p:cBhvr>
                                        <p:cTn id="16" dur="500"/>
                                        <p:tgtEl>
                                          <p:spTgt spid="36868">
                                            <p:bg/>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6868">
                                            <p:txEl>
                                              <p:pRg st="0" end="0"/>
                                            </p:txEl>
                                          </p:spTgt>
                                        </p:tgtEl>
                                        <p:attrNameLst>
                                          <p:attrName>style.visibility</p:attrName>
                                        </p:attrNameLst>
                                      </p:cBhvr>
                                      <p:to>
                                        <p:strVal val="visible"/>
                                      </p:to>
                                    </p:set>
                                    <p:animEffect transition="in" filter="fade">
                                      <p:cBhvr>
                                        <p:cTn id="19" dur="500"/>
                                        <p:tgtEl>
                                          <p:spTgt spid="36868">
                                            <p:txEl>
                                              <p:pRg st="0" end="0"/>
                                            </p:txEl>
                                          </p:spTgt>
                                        </p:tgtEl>
                                      </p:cBhvr>
                                    </p:animEffect>
                                  </p:childTnLst>
                                </p:cTn>
                              </p:par>
                              <p:par>
                                <p:cTn id="20" presetID="30" presetClass="entr" presetSubtype="0" fill="hold" grpId="0" nodeType="withEffect">
                                  <p:stCondLst>
                                    <p:cond delay="0"/>
                                  </p:stCondLst>
                                  <p:childTnLst>
                                    <p:set>
                                      <p:cBhvr>
                                        <p:cTn id="21" dur="1" fill="hold">
                                          <p:stCondLst>
                                            <p:cond delay="0"/>
                                          </p:stCondLst>
                                        </p:cTn>
                                        <p:tgtEl>
                                          <p:spTgt spid="36868">
                                            <p:txEl>
                                              <p:pRg st="1" end="1"/>
                                            </p:txEl>
                                          </p:spTgt>
                                        </p:tgtEl>
                                        <p:attrNameLst>
                                          <p:attrName>style.visibility</p:attrName>
                                        </p:attrNameLst>
                                      </p:cBhvr>
                                      <p:to>
                                        <p:strVal val="visible"/>
                                      </p:to>
                                    </p:set>
                                    <p:animEffect transition="in" filter="fade">
                                      <p:cBhvr>
                                        <p:cTn id="22" dur="400" decel="100000"/>
                                        <p:tgtEl>
                                          <p:spTgt spid="36868">
                                            <p:txEl>
                                              <p:pRg st="1" end="1"/>
                                            </p:txEl>
                                          </p:spTgt>
                                        </p:tgtEl>
                                      </p:cBhvr>
                                    </p:animEffect>
                                    <p:anim calcmode="lin" valueType="num">
                                      <p:cBhvr>
                                        <p:cTn id="23" dur="400" decel="100000" fill="hold"/>
                                        <p:tgtEl>
                                          <p:spTgt spid="36868">
                                            <p:txEl>
                                              <p:pRg st="1" end="1"/>
                                            </p:txEl>
                                          </p:spTgt>
                                        </p:tgtEl>
                                        <p:attrNameLst>
                                          <p:attrName>style.rotation</p:attrName>
                                        </p:attrNameLst>
                                      </p:cBhvr>
                                      <p:tavLst>
                                        <p:tav tm="0">
                                          <p:val>
                                            <p:fltVal val="-90"/>
                                          </p:val>
                                        </p:tav>
                                        <p:tav tm="100000">
                                          <p:val>
                                            <p:fltVal val="0"/>
                                          </p:val>
                                        </p:tav>
                                      </p:tavLst>
                                    </p:anim>
                                    <p:anim calcmode="lin" valueType="num">
                                      <p:cBhvr>
                                        <p:cTn id="24" dur="400" decel="100000" fill="hold"/>
                                        <p:tgtEl>
                                          <p:spTgt spid="36868">
                                            <p:txEl>
                                              <p:pRg st="1" end="1"/>
                                            </p:txEl>
                                          </p:spTgt>
                                        </p:tgtEl>
                                        <p:attrNameLst>
                                          <p:attrName>ppt_x</p:attrName>
                                        </p:attrNameLst>
                                      </p:cBhvr>
                                      <p:tavLst>
                                        <p:tav tm="0">
                                          <p:val>
                                            <p:strVal val="#ppt_x+0.4"/>
                                          </p:val>
                                        </p:tav>
                                        <p:tav tm="100000">
                                          <p:val>
                                            <p:strVal val="#ppt_x-0.05"/>
                                          </p:val>
                                        </p:tav>
                                      </p:tavLst>
                                    </p:anim>
                                    <p:anim calcmode="lin" valueType="num">
                                      <p:cBhvr>
                                        <p:cTn id="25" dur="400" decel="100000" fill="hold"/>
                                        <p:tgtEl>
                                          <p:spTgt spid="36868">
                                            <p:txEl>
                                              <p:pRg st="1" end="1"/>
                                            </p:txEl>
                                          </p:spTgt>
                                        </p:tgtEl>
                                        <p:attrNameLst>
                                          <p:attrName>ppt_y</p:attrName>
                                        </p:attrNameLst>
                                      </p:cBhvr>
                                      <p:tavLst>
                                        <p:tav tm="0">
                                          <p:val>
                                            <p:strVal val="#ppt_y-0.4"/>
                                          </p:val>
                                        </p:tav>
                                        <p:tav tm="100000">
                                          <p:val>
                                            <p:strVal val="#ppt_y+0.1"/>
                                          </p:val>
                                        </p:tav>
                                      </p:tavLst>
                                    </p:anim>
                                    <p:anim calcmode="lin" valueType="num">
                                      <p:cBhvr>
                                        <p:cTn id="26" dur="100" accel="100000" fill="hold">
                                          <p:stCondLst>
                                            <p:cond delay="400"/>
                                          </p:stCondLst>
                                        </p:cTn>
                                        <p:tgtEl>
                                          <p:spTgt spid="36868">
                                            <p:txEl>
                                              <p:pRg st="1" end="1"/>
                                            </p:txEl>
                                          </p:spTgt>
                                        </p:tgtEl>
                                        <p:attrNameLst>
                                          <p:attrName>ppt_x</p:attrName>
                                        </p:attrNameLst>
                                      </p:cBhvr>
                                      <p:tavLst>
                                        <p:tav tm="0">
                                          <p:val>
                                            <p:strVal val="#ppt_x-0.05"/>
                                          </p:val>
                                        </p:tav>
                                        <p:tav tm="100000">
                                          <p:val>
                                            <p:strVal val="#ppt_x"/>
                                          </p:val>
                                        </p:tav>
                                      </p:tavLst>
                                    </p:anim>
                                    <p:anim calcmode="lin" valueType="num">
                                      <p:cBhvr>
                                        <p:cTn id="27" dur="100" accel="100000" fill="hold">
                                          <p:stCondLst>
                                            <p:cond delay="400"/>
                                          </p:stCondLst>
                                        </p:cTn>
                                        <p:tgtEl>
                                          <p:spTgt spid="36868">
                                            <p:txEl>
                                              <p:pRg st="1" end="1"/>
                                            </p:txEl>
                                          </p:spTgt>
                                        </p:tgtEl>
                                        <p:attrNameLst>
                                          <p:attrName>ppt_y</p:attrName>
                                        </p:attrNameLst>
                                      </p:cBhvr>
                                      <p:tavLst>
                                        <p:tav tm="0">
                                          <p:val>
                                            <p:strVal val="#ppt_y+0.1"/>
                                          </p:val>
                                        </p:tav>
                                        <p:tav tm="100000">
                                          <p:val>
                                            <p:strVal val="#ppt_y"/>
                                          </p:val>
                                        </p:tav>
                                      </p:tavLst>
                                    </p:anim>
                                  </p:childTnLst>
                                </p:cTn>
                              </p:par>
                            </p:childTnLst>
                          </p:cTn>
                        </p:par>
                        <p:par>
                          <p:cTn id="28" fill="hold">
                            <p:stCondLst>
                              <p:cond delay="1000"/>
                            </p:stCondLst>
                            <p:childTnLst>
                              <p:par>
                                <p:cTn id="29" presetID="26" presetClass="emph" presetSubtype="0" fill="hold" nodeType="afterEffect">
                                  <p:stCondLst>
                                    <p:cond delay="0"/>
                                  </p:stCondLst>
                                  <p:childTnLst>
                                    <p:animEffect transition="out" filter="fade">
                                      <p:cBhvr>
                                        <p:cTn id="30" dur="500" tmFilter="0, 0; .2, .5; .8, .5; 1, 0"/>
                                        <p:tgtEl>
                                          <p:spTgt spid="36868">
                                            <p:txEl>
                                              <p:pRg st="0" end="0"/>
                                            </p:txEl>
                                          </p:spTgt>
                                        </p:tgtEl>
                                      </p:cBhvr>
                                    </p:animEffect>
                                    <p:animScale>
                                      <p:cBhvr>
                                        <p:cTn id="31" dur="250" autoRev="1" fill="hold"/>
                                        <p:tgtEl>
                                          <p:spTgt spid="36868">
                                            <p:txEl>
                                              <p:pRg st="0" end="0"/>
                                            </p:txEl>
                                          </p:spTgt>
                                        </p:tgtEl>
                                      </p:cBhvr>
                                      <p:by x="105000" y="105000"/>
                                    </p:animScale>
                                  </p:childTnLst>
                                </p:cTn>
                              </p:par>
                            </p:childTnLst>
                          </p:cTn>
                        </p:par>
                        <p:par>
                          <p:cTn id="32" fill="hold">
                            <p:stCondLst>
                              <p:cond delay="1500"/>
                            </p:stCondLst>
                            <p:childTnLst>
                              <p:par>
                                <p:cTn id="33" presetID="22" presetClass="entr" presetSubtype="2" fill="hold" grpId="0" nodeType="afterEffect">
                                  <p:stCondLst>
                                    <p:cond delay="0"/>
                                  </p:stCondLst>
                                  <p:childTnLst>
                                    <p:set>
                                      <p:cBhvr>
                                        <p:cTn id="34" dur="1" fill="hold">
                                          <p:stCondLst>
                                            <p:cond delay="0"/>
                                          </p:stCondLst>
                                        </p:cTn>
                                        <p:tgtEl>
                                          <p:spTgt spid="36869">
                                            <p:bg/>
                                          </p:spTgt>
                                        </p:tgtEl>
                                        <p:attrNameLst>
                                          <p:attrName>style.visibility</p:attrName>
                                        </p:attrNameLst>
                                      </p:cBhvr>
                                      <p:to>
                                        <p:strVal val="visible"/>
                                      </p:to>
                                    </p:set>
                                    <p:animEffect transition="in" filter="wipe(right)">
                                      <p:cBhvr>
                                        <p:cTn id="35" dur="500"/>
                                        <p:tgtEl>
                                          <p:spTgt spid="36869">
                                            <p:bg/>
                                          </p:spTgt>
                                        </p:tgtEl>
                                      </p:cBhvr>
                                    </p:animEffect>
                                  </p:childTnLst>
                                </p:cTn>
                              </p:par>
                            </p:childTnLst>
                          </p:cTn>
                        </p:par>
                        <p:par>
                          <p:cTn id="36" fill="hold">
                            <p:stCondLst>
                              <p:cond delay="2000"/>
                            </p:stCondLst>
                            <p:childTnLst>
                              <p:par>
                                <p:cTn id="37" presetID="10" presetClass="entr" presetSubtype="0" fill="hold" grpId="0" nodeType="afterEffect">
                                  <p:stCondLst>
                                    <p:cond delay="0"/>
                                  </p:stCondLst>
                                  <p:childTnLst>
                                    <p:set>
                                      <p:cBhvr>
                                        <p:cTn id="38" dur="1" fill="hold">
                                          <p:stCondLst>
                                            <p:cond delay="0"/>
                                          </p:stCondLst>
                                        </p:cTn>
                                        <p:tgtEl>
                                          <p:spTgt spid="36869">
                                            <p:txEl>
                                              <p:pRg st="0" end="0"/>
                                            </p:txEl>
                                          </p:spTgt>
                                        </p:tgtEl>
                                        <p:attrNameLst>
                                          <p:attrName>style.visibility</p:attrName>
                                        </p:attrNameLst>
                                      </p:cBhvr>
                                      <p:to>
                                        <p:strVal val="visible"/>
                                      </p:to>
                                    </p:set>
                                    <p:animEffect transition="in" filter="fade">
                                      <p:cBhvr>
                                        <p:cTn id="39" dur="500"/>
                                        <p:tgtEl>
                                          <p:spTgt spid="36869">
                                            <p:txEl>
                                              <p:pRg st="0" end="0"/>
                                            </p:txEl>
                                          </p:spTgt>
                                        </p:tgtEl>
                                      </p:cBhvr>
                                    </p:animEffect>
                                  </p:childTnLst>
                                </p:cTn>
                              </p:par>
                            </p:childTnLst>
                          </p:cTn>
                        </p:par>
                        <p:par>
                          <p:cTn id="40" fill="hold">
                            <p:stCondLst>
                              <p:cond delay="2500"/>
                            </p:stCondLst>
                            <p:childTnLst>
                              <p:par>
                                <p:cTn id="41" presetID="30" presetClass="entr" presetSubtype="0" fill="hold" grpId="0" nodeType="afterEffect">
                                  <p:stCondLst>
                                    <p:cond delay="0"/>
                                  </p:stCondLst>
                                  <p:childTnLst>
                                    <p:set>
                                      <p:cBhvr>
                                        <p:cTn id="42" dur="1" fill="hold">
                                          <p:stCondLst>
                                            <p:cond delay="0"/>
                                          </p:stCondLst>
                                        </p:cTn>
                                        <p:tgtEl>
                                          <p:spTgt spid="36869">
                                            <p:txEl>
                                              <p:pRg st="1" end="1"/>
                                            </p:txEl>
                                          </p:spTgt>
                                        </p:tgtEl>
                                        <p:attrNameLst>
                                          <p:attrName>style.visibility</p:attrName>
                                        </p:attrNameLst>
                                      </p:cBhvr>
                                      <p:to>
                                        <p:strVal val="visible"/>
                                      </p:to>
                                    </p:set>
                                    <p:animEffect transition="in" filter="fade">
                                      <p:cBhvr>
                                        <p:cTn id="43" dur="400" decel="100000"/>
                                        <p:tgtEl>
                                          <p:spTgt spid="36869">
                                            <p:txEl>
                                              <p:pRg st="1" end="1"/>
                                            </p:txEl>
                                          </p:spTgt>
                                        </p:tgtEl>
                                      </p:cBhvr>
                                    </p:animEffect>
                                    <p:anim calcmode="lin" valueType="num">
                                      <p:cBhvr>
                                        <p:cTn id="44" dur="400" decel="100000" fill="hold"/>
                                        <p:tgtEl>
                                          <p:spTgt spid="36869">
                                            <p:txEl>
                                              <p:pRg st="1" end="1"/>
                                            </p:txEl>
                                          </p:spTgt>
                                        </p:tgtEl>
                                        <p:attrNameLst>
                                          <p:attrName>style.rotation</p:attrName>
                                        </p:attrNameLst>
                                      </p:cBhvr>
                                      <p:tavLst>
                                        <p:tav tm="0">
                                          <p:val>
                                            <p:fltVal val="-90"/>
                                          </p:val>
                                        </p:tav>
                                        <p:tav tm="100000">
                                          <p:val>
                                            <p:fltVal val="0"/>
                                          </p:val>
                                        </p:tav>
                                      </p:tavLst>
                                    </p:anim>
                                    <p:anim calcmode="lin" valueType="num">
                                      <p:cBhvr>
                                        <p:cTn id="45" dur="400" decel="100000" fill="hold"/>
                                        <p:tgtEl>
                                          <p:spTgt spid="36869">
                                            <p:txEl>
                                              <p:pRg st="1" end="1"/>
                                            </p:txEl>
                                          </p:spTgt>
                                        </p:tgtEl>
                                        <p:attrNameLst>
                                          <p:attrName>ppt_x</p:attrName>
                                        </p:attrNameLst>
                                      </p:cBhvr>
                                      <p:tavLst>
                                        <p:tav tm="0">
                                          <p:val>
                                            <p:strVal val="#ppt_x+0.4"/>
                                          </p:val>
                                        </p:tav>
                                        <p:tav tm="100000">
                                          <p:val>
                                            <p:strVal val="#ppt_x-0.05"/>
                                          </p:val>
                                        </p:tav>
                                      </p:tavLst>
                                    </p:anim>
                                    <p:anim calcmode="lin" valueType="num">
                                      <p:cBhvr>
                                        <p:cTn id="46" dur="400" decel="100000" fill="hold"/>
                                        <p:tgtEl>
                                          <p:spTgt spid="36869">
                                            <p:txEl>
                                              <p:pRg st="1" end="1"/>
                                            </p:txEl>
                                          </p:spTgt>
                                        </p:tgtEl>
                                        <p:attrNameLst>
                                          <p:attrName>ppt_y</p:attrName>
                                        </p:attrNameLst>
                                      </p:cBhvr>
                                      <p:tavLst>
                                        <p:tav tm="0">
                                          <p:val>
                                            <p:strVal val="#ppt_y-0.4"/>
                                          </p:val>
                                        </p:tav>
                                        <p:tav tm="100000">
                                          <p:val>
                                            <p:strVal val="#ppt_y+0.1"/>
                                          </p:val>
                                        </p:tav>
                                      </p:tavLst>
                                    </p:anim>
                                    <p:anim calcmode="lin" valueType="num">
                                      <p:cBhvr>
                                        <p:cTn id="47" dur="100" accel="100000" fill="hold">
                                          <p:stCondLst>
                                            <p:cond delay="400"/>
                                          </p:stCondLst>
                                        </p:cTn>
                                        <p:tgtEl>
                                          <p:spTgt spid="36869">
                                            <p:txEl>
                                              <p:pRg st="1" end="1"/>
                                            </p:txEl>
                                          </p:spTgt>
                                        </p:tgtEl>
                                        <p:attrNameLst>
                                          <p:attrName>ppt_x</p:attrName>
                                        </p:attrNameLst>
                                      </p:cBhvr>
                                      <p:tavLst>
                                        <p:tav tm="0">
                                          <p:val>
                                            <p:strVal val="#ppt_x-0.05"/>
                                          </p:val>
                                        </p:tav>
                                        <p:tav tm="100000">
                                          <p:val>
                                            <p:strVal val="#ppt_x"/>
                                          </p:val>
                                        </p:tav>
                                      </p:tavLst>
                                    </p:anim>
                                    <p:anim calcmode="lin" valueType="num">
                                      <p:cBhvr>
                                        <p:cTn id="48" dur="100" accel="100000" fill="hold">
                                          <p:stCondLst>
                                            <p:cond delay="400"/>
                                          </p:stCondLst>
                                        </p:cTn>
                                        <p:tgtEl>
                                          <p:spTgt spid="36869">
                                            <p:txEl>
                                              <p:pRg st="1" end="1"/>
                                            </p:txEl>
                                          </p:spTgt>
                                        </p:tgtEl>
                                        <p:attrNameLst>
                                          <p:attrName>ppt_y</p:attrName>
                                        </p:attrNameLst>
                                      </p:cBhvr>
                                      <p:tavLst>
                                        <p:tav tm="0">
                                          <p:val>
                                            <p:strVal val="#ppt_y+0.1"/>
                                          </p:val>
                                        </p:tav>
                                        <p:tav tm="100000">
                                          <p:val>
                                            <p:strVal val="#ppt_y"/>
                                          </p:val>
                                        </p:tav>
                                      </p:tavLst>
                                    </p:anim>
                                  </p:childTnLst>
                                </p:cTn>
                              </p:par>
                            </p:childTnLst>
                          </p:cTn>
                        </p:par>
                        <p:par>
                          <p:cTn id="49" fill="hold">
                            <p:stCondLst>
                              <p:cond delay="3000"/>
                            </p:stCondLst>
                            <p:childTnLst>
                              <p:par>
                                <p:cTn id="50" presetID="26" presetClass="emph" presetSubtype="0" fill="hold" nodeType="afterEffect">
                                  <p:stCondLst>
                                    <p:cond delay="0"/>
                                  </p:stCondLst>
                                  <p:childTnLst>
                                    <p:animEffect transition="out" filter="fade">
                                      <p:cBhvr>
                                        <p:cTn id="51" dur="500" tmFilter="0, 0; .2, .5; .8, .5; 1, 0"/>
                                        <p:tgtEl>
                                          <p:spTgt spid="36869">
                                            <p:txEl>
                                              <p:pRg st="0" end="0"/>
                                            </p:txEl>
                                          </p:spTgt>
                                        </p:tgtEl>
                                      </p:cBhvr>
                                    </p:animEffect>
                                    <p:animScale>
                                      <p:cBhvr>
                                        <p:cTn id="52" dur="250" autoRev="1" fill="hold"/>
                                        <p:tgtEl>
                                          <p:spTgt spid="36869">
                                            <p:txEl>
                                              <p:pRg st="0" end="0"/>
                                            </p:txEl>
                                          </p:spTgt>
                                        </p:tgtEl>
                                      </p:cBhvr>
                                      <p:by x="105000" y="105000"/>
                                    </p:animScale>
                                  </p:childTnLst>
                                </p:cTn>
                              </p:par>
                            </p:childTnLst>
                          </p:cTn>
                        </p:par>
                        <p:par>
                          <p:cTn id="53" fill="hold">
                            <p:stCondLst>
                              <p:cond delay="3500"/>
                            </p:stCondLst>
                            <p:childTnLst>
                              <p:par>
                                <p:cTn id="54" presetID="22" presetClass="entr" presetSubtype="4" fill="hold" grpId="0" nodeType="afterEffect">
                                  <p:stCondLst>
                                    <p:cond delay="0"/>
                                  </p:stCondLst>
                                  <p:childTnLst>
                                    <p:set>
                                      <p:cBhvr>
                                        <p:cTn id="55" dur="1" fill="hold">
                                          <p:stCondLst>
                                            <p:cond delay="0"/>
                                          </p:stCondLst>
                                        </p:cTn>
                                        <p:tgtEl>
                                          <p:spTgt spid="36870">
                                            <p:bg/>
                                          </p:spTgt>
                                        </p:tgtEl>
                                        <p:attrNameLst>
                                          <p:attrName>style.visibility</p:attrName>
                                        </p:attrNameLst>
                                      </p:cBhvr>
                                      <p:to>
                                        <p:strVal val="visible"/>
                                      </p:to>
                                    </p:set>
                                    <p:animEffect transition="in" filter="wipe(down)">
                                      <p:cBhvr>
                                        <p:cTn id="56" dur="500"/>
                                        <p:tgtEl>
                                          <p:spTgt spid="36870">
                                            <p:bg/>
                                          </p:spTgt>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36870">
                                            <p:txEl>
                                              <p:pRg st="0" end="0"/>
                                            </p:txEl>
                                          </p:spTgt>
                                        </p:tgtEl>
                                        <p:attrNameLst>
                                          <p:attrName>style.visibility</p:attrName>
                                        </p:attrNameLst>
                                      </p:cBhvr>
                                      <p:to>
                                        <p:strVal val="visible"/>
                                      </p:to>
                                    </p:set>
                                    <p:animEffect transition="in" filter="fade">
                                      <p:cBhvr>
                                        <p:cTn id="59" dur="500"/>
                                        <p:tgtEl>
                                          <p:spTgt spid="36870">
                                            <p:txEl>
                                              <p:pRg st="0" end="0"/>
                                            </p:txEl>
                                          </p:spTgt>
                                        </p:tgtEl>
                                      </p:cBhvr>
                                    </p:animEffect>
                                  </p:childTnLst>
                                </p:cTn>
                              </p:par>
                              <p:par>
                                <p:cTn id="60" presetID="30" presetClass="entr" presetSubtype="0" fill="hold" grpId="0" nodeType="withEffect">
                                  <p:stCondLst>
                                    <p:cond delay="0"/>
                                  </p:stCondLst>
                                  <p:childTnLst>
                                    <p:set>
                                      <p:cBhvr>
                                        <p:cTn id="61" dur="1" fill="hold">
                                          <p:stCondLst>
                                            <p:cond delay="0"/>
                                          </p:stCondLst>
                                        </p:cTn>
                                        <p:tgtEl>
                                          <p:spTgt spid="36870">
                                            <p:txEl>
                                              <p:pRg st="1" end="1"/>
                                            </p:txEl>
                                          </p:spTgt>
                                        </p:tgtEl>
                                        <p:attrNameLst>
                                          <p:attrName>style.visibility</p:attrName>
                                        </p:attrNameLst>
                                      </p:cBhvr>
                                      <p:to>
                                        <p:strVal val="visible"/>
                                      </p:to>
                                    </p:set>
                                    <p:animEffect transition="in" filter="fade">
                                      <p:cBhvr>
                                        <p:cTn id="62" dur="400" decel="100000"/>
                                        <p:tgtEl>
                                          <p:spTgt spid="36870">
                                            <p:txEl>
                                              <p:pRg st="1" end="1"/>
                                            </p:txEl>
                                          </p:spTgt>
                                        </p:tgtEl>
                                      </p:cBhvr>
                                    </p:animEffect>
                                    <p:anim calcmode="lin" valueType="num">
                                      <p:cBhvr>
                                        <p:cTn id="63" dur="400" decel="100000" fill="hold"/>
                                        <p:tgtEl>
                                          <p:spTgt spid="36870">
                                            <p:txEl>
                                              <p:pRg st="1" end="1"/>
                                            </p:txEl>
                                          </p:spTgt>
                                        </p:tgtEl>
                                        <p:attrNameLst>
                                          <p:attrName>style.rotation</p:attrName>
                                        </p:attrNameLst>
                                      </p:cBhvr>
                                      <p:tavLst>
                                        <p:tav tm="0">
                                          <p:val>
                                            <p:fltVal val="-90"/>
                                          </p:val>
                                        </p:tav>
                                        <p:tav tm="100000">
                                          <p:val>
                                            <p:fltVal val="0"/>
                                          </p:val>
                                        </p:tav>
                                      </p:tavLst>
                                    </p:anim>
                                    <p:anim calcmode="lin" valueType="num">
                                      <p:cBhvr>
                                        <p:cTn id="64" dur="400" decel="100000" fill="hold"/>
                                        <p:tgtEl>
                                          <p:spTgt spid="36870">
                                            <p:txEl>
                                              <p:pRg st="1" end="1"/>
                                            </p:txEl>
                                          </p:spTgt>
                                        </p:tgtEl>
                                        <p:attrNameLst>
                                          <p:attrName>ppt_x</p:attrName>
                                        </p:attrNameLst>
                                      </p:cBhvr>
                                      <p:tavLst>
                                        <p:tav tm="0">
                                          <p:val>
                                            <p:strVal val="#ppt_x+0.4"/>
                                          </p:val>
                                        </p:tav>
                                        <p:tav tm="100000">
                                          <p:val>
                                            <p:strVal val="#ppt_x-0.05"/>
                                          </p:val>
                                        </p:tav>
                                      </p:tavLst>
                                    </p:anim>
                                    <p:anim calcmode="lin" valueType="num">
                                      <p:cBhvr>
                                        <p:cTn id="65" dur="400" decel="100000" fill="hold"/>
                                        <p:tgtEl>
                                          <p:spTgt spid="36870">
                                            <p:txEl>
                                              <p:pRg st="1" end="1"/>
                                            </p:txEl>
                                          </p:spTgt>
                                        </p:tgtEl>
                                        <p:attrNameLst>
                                          <p:attrName>ppt_y</p:attrName>
                                        </p:attrNameLst>
                                      </p:cBhvr>
                                      <p:tavLst>
                                        <p:tav tm="0">
                                          <p:val>
                                            <p:strVal val="#ppt_y-0.4"/>
                                          </p:val>
                                        </p:tav>
                                        <p:tav tm="100000">
                                          <p:val>
                                            <p:strVal val="#ppt_y+0.1"/>
                                          </p:val>
                                        </p:tav>
                                      </p:tavLst>
                                    </p:anim>
                                    <p:anim calcmode="lin" valueType="num">
                                      <p:cBhvr>
                                        <p:cTn id="66" dur="100" accel="100000" fill="hold">
                                          <p:stCondLst>
                                            <p:cond delay="400"/>
                                          </p:stCondLst>
                                        </p:cTn>
                                        <p:tgtEl>
                                          <p:spTgt spid="36870">
                                            <p:txEl>
                                              <p:pRg st="1" end="1"/>
                                            </p:txEl>
                                          </p:spTgt>
                                        </p:tgtEl>
                                        <p:attrNameLst>
                                          <p:attrName>ppt_x</p:attrName>
                                        </p:attrNameLst>
                                      </p:cBhvr>
                                      <p:tavLst>
                                        <p:tav tm="0">
                                          <p:val>
                                            <p:strVal val="#ppt_x-0.05"/>
                                          </p:val>
                                        </p:tav>
                                        <p:tav tm="100000">
                                          <p:val>
                                            <p:strVal val="#ppt_x"/>
                                          </p:val>
                                        </p:tav>
                                      </p:tavLst>
                                    </p:anim>
                                    <p:anim calcmode="lin" valueType="num">
                                      <p:cBhvr>
                                        <p:cTn id="67" dur="100" accel="100000" fill="hold">
                                          <p:stCondLst>
                                            <p:cond delay="400"/>
                                          </p:stCondLst>
                                        </p:cTn>
                                        <p:tgtEl>
                                          <p:spTgt spid="36870">
                                            <p:txEl>
                                              <p:pRg st="1" end="1"/>
                                            </p:txEl>
                                          </p:spTgt>
                                        </p:tgtEl>
                                        <p:attrNameLst>
                                          <p:attrName>ppt_y</p:attrName>
                                        </p:attrNameLst>
                                      </p:cBhvr>
                                      <p:tavLst>
                                        <p:tav tm="0">
                                          <p:val>
                                            <p:strVal val="#ppt_y+0.1"/>
                                          </p:val>
                                        </p:tav>
                                        <p:tav tm="100000">
                                          <p:val>
                                            <p:strVal val="#ppt_y"/>
                                          </p:val>
                                        </p:tav>
                                      </p:tavLst>
                                    </p:anim>
                                  </p:childTnLst>
                                </p:cTn>
                              </p:par>
                            </p:childTnLst>
                          </p:cTn>
                        </p:par>
                        <p:par>
                          <p:cTn id="68" fill="hold">
                            <p:stCondLst>
                              <p:cond delay="4000"/>
                            </p:stCondLst>
                            <p:childTnLst>
                              <p:par>
                                <p:cTn id="69" presetID="26" presetClass="emph" presetSubtype="0" fill="hold" nodeType="afterEffect">
                                  <p:stCondLst>
                                    <p:cond delay="0"/>
                                  </p:stCondLst>
                                  <p:childTnLst>
                                    <p:animEffect transition="out" filter="fade">
                                      <p:cBhvr>
                                        <p:cTn id="70" dur="500" tmFilter="0, 0; .2, .5; .8, .5; 1, 0"/>
                                        <p:tgtEl>
                                          <p:spTgt spid="36870">
                                            <p:txEl>
                                              <p:pRg st="0" end="0"/>
                                            </p:txEl>
                                          </p:spTgt>
                                        </p:tgtEl>
                                      </p:cBhvr>
                                    </p:animEffect>
                                    <p:animScale>
                                      <p:cBhvr>
                                        <p:cTn id="71" dur="250" autoRev="1" fill="hold"/>
                                        <p:tgtEl>
                                          <p:spTgt spid="36870">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build="allAtOnce" animBg="1"/>
      <p:bldP spid="36869" grpId="0" build="allAtOnce" animBg="1"/>
      <p:bldP spid="36870" grpId="0" uiExpand="1" build="allAtOnce" animBg="1"/>
      <p:bldP spid="3687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6" name="Picture 8" descr="Paisaje de japon"/>
          <p:cNvPicPr>
            <a:picLocks noChangeAspect="1" noChangeArrowheads="1"/>
          </p:cNvPicPr>
          <p:nvPr/>
        </p:nvPicPr>
        <p:blipFill>
          <a:blip r:embed="rId2" cstate="print"/>
          <a:srcRect/>
          <a:stretch>
            <a:fillRect/>
          </a:stretch>
        </p:blipFill>
        <p:spPr bwMode="auto">
          <a:xfrm>
            <a:off x="0" y="0"/>
            <a:ext cx="9144000" cy="6859588"/>
          </a:xfrm>
          <a:prstGeom prst="rect">
            <a:avLst/>
          </a:prstGeom>
          <a:noFill/>
        </p:spPr>
      </p:pic>
      <p:sp>
        <p:nvSpPr>
          <p:cNvPr id="37892" name="Rectangle 4"/>
          <p:cNvSpPr>
            <a:spLocks noGrp="1" noChangeArrowheads="1"/>
          </p:cNvSpPr>
          <p:nvPr>
            <p:ph type="title"/>
          </p:nvPr>
        </p:nvSpPr>
        <p:spPr>
          <a:effectLst>
            <a:outerShdw dist="107763" dir="13500000" algn="ctr" rotWithShape="0">
              <a:schemeClr val="bg2">
                <a:alpha val="50000"/>
              </a:schemeClr>
            </a:outerShdw>
          </a:effectLst>
        </p:spPr>
        <p:txBody>
          <a:bodyPr/>
          <a:lstStyle/>
          <a:p>
            <a:r>
              <a:rPr lang="pt-BR" sz="40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Ninguém louva a Deus quando está morto</a:t>
            </a:r>
            <a:endParaRPr lang="pt-BR" sz="4000" b="1" noProof="0"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endParaRPr>
          </a:p>
        </p:txBody>
      </p:sp>
      <p:sp>
        <p:nvSpPr>
          <p:cNvPr id="37893" name="Text Box 5"/>
          <p:cNvSpPr txBox="1">
            <a:spLocks noChangeArrowheads="1"/>
          </p:cNvSpPr>
          <p:nvPr/>
        </p:nvSpPr>
        <p:spPr bwMode="auto">
          <a:xfrm>
            <a:off x="250825" y="1484313"/>
            <a:ext cx="8642350" cy="1708160"/>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pt-BR" sz="2800" b="1" dirty="0">
                <a:solidFill>
                  <a:schemeClr val="bg1"/>
                </a:solidFill>
                <a:effectLst>
                  <a:outerShdw blurRad="38100" dist="38100" dir="2700000" algn="tl">
                    <a:srgbClr val="000000"/>
                  </a:outerShdw>
                </a:effectLst>
              </a:rPr>
              <a:t>“Pois Sheol não te exaltará, nem te louvará a morte; Nem aqueles que descem para o túmulo esperarão pela Tua verdade”</a:t>
            </a:r>
            <a:endParaRPr lang="pt-BR" sz="2800" b="1" noProof="0" dirty="0">
              <a:solidFill>
                <a:schemeClr val="bg1"/>
              </a:solidFill>
              <a:effectLst>
                <a:outerShdw blurRad="38100" dist="38100" dir="2700000" algn="tl">
                  <a:srgbClr val="000000"/>
                </a:outerShdw>
              </a:effectLst>
            </a:endParaRPr>
          </a:p>
          <a:p>
            <a:pPr algn="r">
              <a:spcBef>
                <a:spcPct val="50000"/>
              </a:spcBef>
            </a:pPr>
            <a:r>
              <a:rPr lang="pt-BR" sz="1400" b="1" noProof="0" dirty="0">
                <a:solidFill>
                  <a:srgbClr val="993300"/>
                </a:solidFill>
                <a:effectLst>
                  <a:outerShdw blurRad="38100" dist="38100" dir="2700000" algn="tl">
                    <a:srgbClr val="000000"/>
                  </a:outerShdw>
                </a:effectLst>
              </a:rPr>
              <a:t>Isaías, 38: 18</a:t>
            </a:r>
          </a:p>
        </p:txBody>
      </p:sp>
      <p:sp>
        <p:nvSpPr>
          <p:cNvPr id="37894" name="Text Box 6"/>
          <p:cNvSpPr txBox="1">
            <a:spLocks noChangeArrowheads="1"/>
          </p:cNvSpPr>
          <p:nvPr/>
        </p:nvSpPr>
        <p:spPr bwMode="auto">
          <a:xfrm>
            <a:off x="250825" y="3357563"/>
            <a:ext cx="8642350" cy="1265237"/>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pt-BR" sz="2800" b="1" dirty="0">
                <a:solidFill>
                  <a:schemeClr val="bg1"/>
                </a:solidFill>
                <a:effectLst>
                  <a:outerShdw blurRad="38100" dist="38100" dir="2700000" algn="tl">
                    <a:srgbClr val="000000"/>
                  </a:outerShdw>
                </a:effectLst>
              </a:rPr>
              <a:t>“Pois na morte não há lembrança de Ti; no Sheol, quem vai te louvar?”</a:t>
            </a:r>
            <a:endParaRPr lang="pt-BR" sz="2800" b="1" noProof="0" dirty="0">
              <a:solidFill>
                <a:schemeClr val="bg1"/>
              </a:solidFill>
              <a:effectLst>
                <a:outerShdw blurRad="38100" dist="38100" dir="2700000" algn="tl">
                  <a:srgbClr val="000000"/>
                </a:outerShdw>
              </a:effectLst>
            </a:endParaRPr>
          </a:p>
          <a:p>
            <a:pPr algn="r">
              <a:spcBef>
                <a:spcPct val="50000"/>
              </a:spcBef>
            </a:pPr>
            <a:r>
              <a:rPr lang="pt-BR" sz="1400" b="1" noProof="0" dirty="0">
                <a:solidFill>
                  <a:srgbClr val="993300"/>
                </a:solidFill>
                <a:effectLst>
                  <a:outerShdw blurRad="38100" dist="38100" dir="2700000" algn="tl">
                    <a:srgbClr val="000000"/>
                  </a:outerShdw>
                </a:effectLst>
              </a:rPr>
              <a:t>Salmos 6: 5</a:t>
            </a:r>
          </a:p>
        </p:txBody>
      </p:sp>
      <p:sp>
        <p:nvSpPr>
          <p:cNvPr id="37895" name="Text Box 7"/>
          <p:cNvSpPr txBox="1">
            <a:spLocks noChangeArrowheads="1"/>
          </p:cNvSpPr>
          <p:nvPr/>
        </p:nvSpPr>
        <p:spPr bwMode="auto">
          <a:xfrm>
            <a:off x="250825" y="4868863"/>
            <a:ext cx="8569325" cy="1265237"/>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pt-BR" sz="2800" b="1" dirty="0">
                <a:solidFill>
                  <a:schemeClr val="bg1"/>
                </a:solidFill>
                <a:effectLst>
                  <a:outerShdw blurRad="38100" dist="38100" dir="2700000" algn="tl">
                    <a:srgbClr val="000000"/>
                  </a:outerShdw>
                </a:effectLst>
              </a:rPr>
              <a:t>“Os mortos não louvarão a Deus, nem aqueles que caem em silêncio”</a:t>
            </a:r>
            <a:endParaRPr lang="pt-BR" sz="2800" b="1" noProof="0" dirty="0">
              <a:solidFill>
                <a:schemeClr val="bg1"/>
              </a:solidFill>
              <a:effectLst>
                <a:outerShdw blurRad="38100" dist="38100" dir="2700000" algn="tl">
                  <a:srgbClr val="000000"/>
                </a:outerShdw>
              </a:effectLst>
            </a:endParaRPr>
          </a:p>
          <a:p>
            <a:pPr algn="r">
              <a:spcBef>
                <a:spcPct val="50000"/>
              </a:spcBef>
            </a:pPr>
            <a:r>
              <a:rPr lang="pt-BR" sz="1400" b="1" noProof="0" dirty="0">
                <a:solidFill>
                  <a:srgbClr val="993300"/>
                </a:solidFill>
                <a:effectLst>
                  <a:outerShdw blurRad="38100" dist="38100" dir="2700000" algn="tl">
                    <a:srgbClr val="000000"/>
                  </a:outerShdw>
                </a:effectLst>
              </a:rPr>
              <a:t>Salmos 115: 17</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7892"/>
                                        </p:tgtEl>
                                        <p:attrNameLst>
                                          <p:attrName>style.visibility</p:attrName>
                                        </p:attrNameLst>
                                      </p:cBhvr>
                                      <p:to>
                                        <p:strVal val="visible"/>
                                      </p:to>
                                    </p:set>
                                    <p:animEffect transition="in" filter="fade">
                                      <p:cBhvr>
                                        <p:cTn id="7" dur="400" decel="100000"/>
                                        <p:tgtEl>
                                          <p:spTgt spid="37892"/>
                                        </p:tgtEl>
                                      </p:cBhvr>
                                    </p:animEffect>
                                    <p:anim calcmode="lin" valueType="num">
                                      <p:cBhvr>
                                        <p:cTn id="8" dur="400" decel="100000" fill="hold"/>
                                        <p:tgtEl>
                                          <p:spTgt spid="37892"/>
                                        </p:tgtEl>
                                        <p:attrNameLst>
                                          <p:attrName>style.rotation</p:attrName>
                                        </p:attrNameLst>
                                      </p:cBhvr>
                                      <p:tavLst>
                                        <p:tav tm="0">
                                          <p:val>
                                            <p:fltVal val="-90"/>
                                          </p:val>
                                        </p:tav>
                                        <p:tav tm="100000">
                                          <p:val>
                                            <p:fltVal val="0"/>
                                          </p:val>
                                        </p:tav>
                                      </p:tavLst>
                                    </p:anim>
                                    <p:anim calcmode="lin" valueType="num">
                                      <p:cBhvr>
                                        <p:cTn id="9" dur="400" decel="100000" fill="hold"/>
                                        <p:tgtEl>
                                          <p:spTgt spid="37892"/>
                                        </p:tgtEl>
                                        <p:attrNameLst>
                                          <p:attrName>ppt_x</p:attrName>
                                        </p:attrNameLst>
                                      </p:cBhvr>
                                      <p:tavLst>
                                        <p:tav tm="0">
                                          <p:val>
                                            <p:strVal val="#ppt_x+0.4"/>
                                          </p:val>
                                        </p:tav>
                                        <p:tav tm="100000">
                                          <p:val>
                                            <p:strVal val="#ppt_x-0.05"/>
                                          </p:val>
                                        </p:tav>
                                      </p:tavLst>
                                    </p:anim>
                                    <p:anim calcmode="lin" valueType="num">
                                      <p:cBhvr>
                                        <p:cTn id="10" dur="400" decel="100000" fill="hold"/>
                                        <p:tgtEl>
                                          <p:spTgt spid="37892"/>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37892"/>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37892"/>
                                        </p:tgtEl>
                                        <p:attrNameLst>
                                          <p:attrName>ppt_y</p:attrName>
                                        </p:attrNameLst>
                                      </p:cBhvr>
                                      <p:tavLst>
                                        <p:tav tm="0">
                                          <p:val>
                                            <p:strVal val="#ppt_y+0.1"/>
                                          </p:val>
                                        </p:tav>
                                        <p:tav tm="100000">
                                          <p:val>
                                            <p:strVal val="#ppt_y"/>
                                          </p:val>
                                        </p:tav>
                                      </p:tavLst>
                                    </p:anim>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37893">
                                            <p:bg/>
                                          </p:spTgt>
                                        </p:tgtEl>
                                        <p:attrNameLst>
                                          <p:attrName>style.visibility</p:attrName>
                                        </p:attrNameLst>
                                      </p:cBhvr>
                                      <p:to>
                                        <p:strVal val="visible"/>
                                      </p:to>
                                    </p:set>
                                    <p:animEffect transition="in" filter="wipe(up)">
                                      <p:cBhvr>
                                        <p:cTn id="16" dur="500"/>
                                        <p:tgtEl>
                                          <p:spTgt spid="37893">
                                            <p:bg/>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7893">
                                            <p:txEl>
                                              <p:pRg st="0" end="0"/>
                                            </p:txEl>
                                          </p:spTgt>
                                        </p:tgtEl>
                                        <p:attrNameLst>
                                          <p:attrName>style.visibility</p:attrName>
                                        </p:attrNameLst>
                                      </p:cBhvr>
                                      <p:to>
                                        <p:strVal val="visible"/>
                                      </p:to>
                                    </p:set>
                                    <p:animEffect transition="in" filter="fade">
                                      <p:cBhvr>
                                        <p:cTn id="19" dur="500"/>
                                        <p:tgtEl>
                                          <p:spTgt spid="37893">
                                            <p:txEl>
                                              <p:pRg st="0" end="0"/>
                                            </p:txEl>
                                          </p:spTgt>
                                        </p:tgtEl>
                                      </p:cBhvr>
                                    </p:animEffect>
                                  </p:childTnLst>
                                </p:cTn>
                              </p:par>
                              <p:par>
                                <p:cTn id="20" presetID="30" presetClass="entr" presetSubtype="0" fill="hold" grpId="0" nodeType="withEffect">
                                  <p:stCondLst>
                                    <p:cond delay="0"/>
                                  </p:stCondLst>
                                  <p:childTnLst>
                                    <p:set>
                                      <p:cBhvr>
                                        <p:cTn id="21" dur="1" fill="hold">
                                          <p:stCondLst>
                                            <p:cond delay="0"/>
                                          </p:stCondLst>
                                        </p:cTn>
                                        <p:tgtEl>
                                          <p:spTgt spid="37893">
                                            <p:txEl>
                                              <p:pRg st="1" end="1"/>
                                            </p:txEl>
                                          </p:spTgt>
                                        </p:tgtEl>
                                        <p:attrNameLst>
                                          <p:attrName>style.visibility</p:attrName>
                                        </p:attrNameLst>
                                      </p:cBhvr>
                                      <p:to>
                                        <p:strVal val="visible"/>
                                      </p:to>
                                    </p:set>
                                    <p:animEffect transition="in" filter="fade">
                                      <p:cBhvr>
                                        <p:cTn id="22" dur="400" decel="100000"/>
                                        <p:tgtEl>
                                          <p:spTgt spid="37893">
                                            <p:txEl>
                                              <p:pRg st="1" end="1"/>
                                            </p:txEl>
                                          </p:spTgt>
                                        </p:tgtEl>
                                      </p:cBhvr>
                                    </p:animEffect>
                                    <p:anim calcmode="lin" valueType="num">
                                      <p:cBhvr>
                                        <p:cTn id="23" dur="400" decel="100000" fill="hold"/>
                                        <p:tgtEl>
                                          <p:spTgt spid="37893">
                                            <p:txEl>
                                              <p:pRg st="1" end="1"/>
                                            </p:txEl>
                                          </p:spTgt>
                                        </p:tgtEl>
                                        <p:attrNameLst>
                                          <p:attrName>style.rotation</p:attrName>
                                        </p:attrNameLst>
                                      </p:cBhvr>
                                      <p:tavLst>
                                        <p:tav tm="0">
                                          <p:val>
                                            <p:fltVal val="-90"/>
                                          </p:val>
                                        </p:tav>
                                        <p:tav tm="100000">
                                          <p:val>
                                            <p:fltVal val="0"/>
                                          </p:val>
                                        </p:tav>
                                      </p:tavLst>
                                    </p:anim>
                                    <p:anim calcmode="lin" valueType="num">
                                      <p:cBhvr>
                                        <p:cTn id="24" dur="400" decel="100000" fill="hold"/>
                                        <p:tgtEl>
                                          <p:spTgt spid="37893">
                                            <p:txEl>
                                              <p:pRg st="1" end="1"/>
                                            </p:txEl>
                                          </p:spTgt>
                                        </p:tgtEl>
                                        <p:attrNameLst>
                                          <p:attrName>ppt_x</p:attrName>
                                        </p:attrNameLst>
                                      </p:cBhvr>
                                      <p:tavLst>
                                        <p:tav tm="0">
                                          <p:val>
                                            <p:strVal val="#ppt_x+0.4"/>
                                          </p:val>
                                        </p:tav>
                                        <p:tav tm="100000">
                                          <p:val>
                                            <p:strVal val="#ppt_x-0.05"/>
                                          </p:val>
                                        </p:tav>
                                      </p:tavLst>
                                    </p:anim>
                                    <p:anim calcmode="lin" valueType="num">
                                      <p:cBhvr>
                                        <p:cTn id="25" dur="400" decel="100000" fill="hold"/>
                                        <p:tgtEl>
                                          <p:spTgt spid="37893">
                                            <p:txEl>
                                              <p:pRg st="1" end="1"/>
                                            </p:txEl>
                                          </p:spTgt>
                                        </p:tgtEl>
                                        <p:attrNameLst>
                                          <p:attrName>ppt_y</p:attrName>
                                        </p:attrNameLst>
                                      </p:cBhvr>
                                      <p:tavLst>
                                        <p:tav tm="0">
                                          <p:val>
                                            <p:strVal val="#ppt_y-0.4"/>
                                          </p:val>
                                        </p:tav>
                                        <p:tav tm="100000">
                                          <p:val>
                                            <p:strVal val="#ppt_y+0.1"/>
                                          </p:val>
                                        </p:tav>
                                      </p:tavLst>
                                    </p:anim>
                                    <p:anim calcmode="lin" valueType="num">
                                      <p:cBhvr>
                                        <p:cTn id="26" dur="100" accel="100000" fill="hold">
                                          <p:stCondLst>
                                            <p:cond delay="400"/>
                                          </p:stCondLst>
                                        </p:cTn>
                                        <p:tgtEl>
                                          <p:spTgt spid="37893">
                                            <p:txEl>
                                              <p:pRg st="1" end="1"/>
                                            </p:txEl>
                                          </p:spTgt>
                                        </p:tgtEl>
                                        <p:attrNameLst>
                                          <p:attrName>ppt_x</p:attrName>
                                        </p:attrNameLst>
                                      </p:cBhvr>
                                      <p:tavLst>
                                        <p:tav tm="0">
                                          <p:val>
                                            <p:strVal val="#ppt_x-0.05"/>
                                          </p:val>
                                        </p:tav>
                                        <p:tav tm="100000">
                                          <p:val>
                                            <p:strVal val="#ppt_x"/>
                                          </p:val>
                                        </p:tav>
                                      </p:tavLst>
                                    </p:anim>
                                    <p:anim calcmode="lin" valueType="num">
                                      <p:cBhvr>
                                        <p:cTn id="27" dur="100" accel="100000" fill="hold">
                                          <p:stCondLst>
                                            <p:cond delay="400"/>
                                          </p:stCondLst>
                                        </p:cTn>
                                        <p:tgtEl>
                                          <p:spTgt spid="37893">
                                            <p:txEl>
                                              <p:pRg st="1" end="1"/>
                                            </p:txEl>
                                          </p:spTgt>
                                        </p:tgtEl>
                                        <p:attrNameLst>
                                          <p:attrName>ppt_y</p:attrName>
                                        </p:attrNameLst>
                                      </p:cBhvr>
                                      <p:tavLst>
                                        <p:tav tm="0">
                                          <p:val>
                                            <p:strVal val="#ppt_y+0.1"/>
                                          </p:val>
                                        </p:tav>
                                        <p:tav tm="100000">
                                          <p:val>
                                            <p:strVal val="#ppt_y"/>
                                          </p:val>
                                        </p:tav>
                                      </p:tavLst>
                                    </p:anim>
                                  </p:childTnLst>
                                </p:cTn>
                              </p:par>
                            </p:childTnLst>
                          </p:cTn>
                        </p:par>
                        <p:par>
                          <p:cTn id="28" fill="hold">
                            <p:stCondLst>
                              <p:cond delay="1000"/>
                            </p:stCondLst>
                            <p:childTnLst>
                              <p:par>
                                <p:cTn id="29" presetID="26" presetClass="emph" presetSubtype="0" fill="hold" nodeType="afterEffect">
                                  <p:stCondLst>
                                    <p:cond delay="0"/>
                                  </p:stCondLst>
                                  <p:childTnLst>
                                    <p:animEffect transition="out" filter="fade">
                                      <p:cBhvr>
                                        <p:cTn id="30" dur="500" tmFilter="0, 0; .2, .5; .8, .5; 1, 0"/>
                                        <p:tgtEl>
                                          <p:spTgt spid="37893">
                                            <p:txEl>
                                              <p:pRg st="0" end="0"/>
                                            </p:txEl>
                                          </p:spTgt>
                                        </p:tgtEl>
                                      </p:cBhvr>
                                    </p:animEffect>
                                    <p:animScale>
                                      <p:cBhvr>
                                        <p:cTn id="31" dur="250" autoRev="1" fill="hold"/>
                                        <p:tgtEl>
                                          <p:spTgt spid="37893">
                                            <p:txEl>
                                              <p:pRg st="0" end="0"/>
                                            </p:txEl>
                                          </p:spTgt>
                                        </p:tgtEl>
                                      </p:cBhvr>
                                      <p:by x="105000" y="105000"/>
                                    </p:animScale>
                                  </p:childTnLst>
                                </p:cTn>
                              </p:par>
                            </p:childTnLst>
                          </p:cTn>
                        </p:par>
                        <p:par>
                          <p:cTn id="32" fill="hold">
                            <p:stCondLst>
                              <p:cond delay="1500"/>
                            </p:stCondLst>
                            <p:childTnLst>
                              <p:par>
                                <p:cTn id="33" presetID="22" presetClass="entr" presetSubtype="8" fill="hold" grpId="0" nodeType="afterEffect">
                                  <p:stCondLst>
                                    <p:cond delay="0"/>
                                  </p:stCondLst>
                                  <p:childTnLst>
                                    <p:set>
                                      <p:cBhvr>
                                        <p:cTn id="34" dur="1" fill="hold">
                                          <p:stCondLst>
                                            <p:cond delay="0"/>
                                          </p:stCondLst>
                                        </p:cTn>
                                        <p:tgtEl>
                                          <p:spTgt spid="37894">
                                            <p:bg/>
                                          </p:spTgt>
                                        </p:tgtEl>
                                        <p:attrNameLst>
                                          <p:attrName>style.visibility</p:attrName>
                                        </p:attrNameLst>
                                      </p:cBhvr>
                                      <p:to>
                                        <p:strVal val="visible"/>
                                      </p:to>
                                    </p:set>
                                    <p:animEffect transition="in" filter="wipe(left)">
                                      <p:cBhvr>
                                        <p:cTn id="35" dur="500"/>
                                        <p:tgtEl>
                                          <p:spTgt spid="37894">
                                            <p:bg/>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7894">
                                            <p:txEl>
                                              <p:pRg st="0" end="0"/>
                                            </p:txEl>
                                          </p:spTgt>
                                        </p:tgtEl>
                                        <p:attrNameLst>
                                          <p:attrName>style.visibility</p:attrName>
                                        </p:attrNameLst>
                                      </p:cBhvr>
                                      <p:to>
                                        <p:strVal val="visible"/>
                                      </p:to>
                                    </p:set>
                                    <p:animEffect transition="in" filter="fade">
                                      <p:cBhvr>
                                        <p:cTn id="38" dur="500"/>
                                        <p:tgtEl>
                                          <p:spTgt spid="37894">
                                            <p:txEl>
                                              <p:pRg st="0" end="0"/>
                                            </p:txEl>
                                          </p:spTgt>
                                        </p:tgtEl>
                                      </p:cBhvr>
                                    </p:animEffect>
                                  </p:childTnLst>
                                </p:cTn>
                              </p:par>
                              <p:par>
                                <p:cTn id="39" presetID="30" presetClass="entr" presetSubtype="0" fill="hold" grpId="0" nodeType="withEffect">
                                  <p:stCondLst>
                                    <p:cond delay="0"/>
                                  </p:stCondLst>
                                  <p:childTnLst>
                                    <p:set>
                                      <p:cBhvr>
                                        <p:cTn id="40" dur="1" fill="hold">
                                          <p:stCondLst>
                                            <p:cond delay="0"/>
                                          </p:stCondLst>
                                        </p:cTn>
                                        <p:tgtEl>
                                          <p:spTgt spid="37894">
                                            <p:txEl>
                                              <p:pRg st="1" end="1"/>
                                            </p:txEl>
                                          </p:spTgt>
                                        </p:tgtEl>
                                        <p:attrNameLst>
                                          <p:attrName>style.visibility</p:attrName>
                                        </p:attrNameLst>
                                      </p:cBhvr>
                                      <p:to>
                                        <p:strVal val="visible"/>
                                      </p:to>
                                    </p:set>
                                    <p:animEffect transition="in" filter="fade">
                                      <p:cBhvr>
                                        <p:cTn id="41" dur="400" decel="100000"/>
                                        <p:tgtEl>
                                          <p:spTgt spid="37894">
                                            <p:txEl>
                                              <p:pRg st="1" end="1"/>
                                            </p:txEl>
                                          </p:spTgt>
                                        </p:tgtEl>
                                      </p:cBhvr>
                                    </p:animEffect>
                                    <p:anim calcmode="lin" valueType="num">
                                      <p:cBhvr>
                                        <p:cTn id="42" dur="400" decel="100000" fill="hold"/>
                                        <p:tgtEl>
                                          <p:spTgt spid="37894">
                                            <p:txEl>
                                              <p:pRg st="1" end="1"/>
                                            </p:txEl>
                                          </p:spTgt>
                                        </p:tgtEl>
                                        <p:attrNameLst>
                                          <p:attrName>style.rotation</p:attrName>
                                        </p:attrNameLst>
                                      </p:cBhvr>
                                      <p:tavLst>
                                        <p:tav tm="0">
                                          <p:val>
                                            <p:fltVal val="-90"/>
                                          </p:val>
                                        </p:tav>
                                        <p:tav tm="100000">
                                          <p:val>
                                            <p:fltVal val="0"/>
                                          </p:val>
                                        </p:tav>
                                      </p:tavLst>
                                    </p:anim>
                                    <p:anim calcmode="lin" valueType="num">
                                      <p:cBhvr>
                                        <p:cTn id="43" dur="400" decel="100000" fill="hold"/>
                                        <p:tgtEl>
                                          <p:spTgt spid="37894">
                                            <p:txEl>
                                              <p:pRg st="1" end="1"/>
                                            </p:txEl>
                                          </p:spTgt>
                                        </p:tgtEl>
                                        <p:attrNameLst>
                                          <p:attrName>ppt_x</p:attrName>
                                        </p:attrNameLst>
                                      </p:cBhvr>
                                      <p:tavLst>
                                        <p:tav tm="0">
                                          <p:val>
                                            <p:strVal val="#ppt_x+0.4"/>
                                          </p:val>
                                        </p:tav>
                                        <p:tav tm="100000">
                                          <p:val>
                                            <p:strVal val="#ppt_x-0.05"/>
                                          </p:val>
                                        </p:tav>
                                      </p:tavLst>
                                    </p:anim>
                                    <p:anim calcmode="lin" valueType="num">
                                      <p:cBhvr>
                                        <p:cTn id="44" dur="400" decel="100000" fill="hold"/>
                                        <p:tgtEl>
                                          <p:spTgt spid="37894">
                                            <p:txEl>
                                              <p:pRg st="1" end="1"/>
                                            </p:txEl>
                                          </p:spTgt>
                                        </p:tgtEl>
                                        <p:attrNameLst>
                                          <p:attrName>ppt_y</p:attrName>
                                        </p:attrNameLst>
                                      </p:cBhvr>
                                      <p:tavLst>
                                        <p:tav tm="0">
                                          <p:val>
                                            <p:strVal val="#ppt_y-0.4"/>
                                          </p:val>
                                        </p:tav>
                                        <p:tav tm="100000">
                                          <p:val>
                                            <p:strVal val="#ppt_y+0.1"/>
                                          </p:val>
                                        </p:tav>
                                      </p:tavLst>
                                    </p:anim>
                                    <p:anim calcmode="lin" valueType="num">
                                      <p:cBhvr>
                                        <p:cTn id="45" dur="100" accel="100000" fill="hold">
                                          <p:stCondLst>
                                            <p:cond delay="400"/>
                                          </p:stCondLst>
                                        </p:cTn>
                                        <p:tgtEl>
                                          <p:spTgt spid="37894">
                                            <p:txEl>
                                              <p:pRg st="1" end="1"/>
                                            </p:txEl>
                                          </p:spTgt>
                                        </p:tgtEl>
                                        <p:attrNameLst>
                                          <p:attrName>ppt_x</p:attrName>
                                        </p:attrNameLst>
                                      </p:cBhvr>
                                      <p:tavLst>
                                        <p:tav tm="0">
                                          <p:val>
                                            <p:strVal val="#ppt_x-0.05"/>
                                          </p:val>
                                        </p:tav>
                                        <p:tav tm="100000">
                                          <p:val>
                                            <p:strVal val="#ppt_x"/>
                                          </p:val>
                                        </p:tav>
                                      </p:tavLst>
                                    </p:anim>
                                    <p:anim calcmode="lin" valueType="num">
                                      <p:cBhvr>
                                        <p:cTn id="46" dur="100" accel="100000" fill="hold">
                                          <p:stCondLst>
                                            <p:cond delay="400"/>
                                          </p:stCondLst>
                                        </p:cTn>
                                        <p:tgtEl>
                                          <p:spTgt spid="37894">
                                            <p:txEl>
                                              <p:pRg st="1" end="1"/>
                                            </p:txEl>
                                          </p:spTgt>
                                        </p:tgtEl>
                                        <p:attrNameLst>
                                          <p:attrName>ppt_y</p:attrName>
                                        </p:attrNameLst>
                                      </p:cBhvr>
                                      <p:tavLst>
                                        <p:tav tm="0">
                                          <p:val>
                                            <p:strVal val="#ppt_y+0.1"/>
                                          </p:val>
                                        </p:tav>
                                        <p:tav tm="100000">
                                          <p:val>
                                            <p:strVal val="#ppt_y"/>
                                          </p:val>
                                        </p:tav>
                                      </p:tavLst>
                                    </p:anim>
                                  </p:childTnLst>
                                </p:cTn>
                              </p:par>
                            </p:childTnLst>
                          </p:cTn>
                        </p:par>
                        <p:par>
                          <p:cTn id="47" fill="hold">
                            <p:stCondLst>
                              <p:cond delay="2000"/>
                            </p:stCondLst>
                            <p:childTnLst>
                              <p:par>
                                <p:cTn id="48" presetID="26" presetClass="emph" presetSubtype="0" fill="hold" nodeType="afterEffect">
                                  <p:stCondLst>
                                    <p:cond delay="0"/>
                                  </p:stCondLst>
                                  <p:childTnLst>
                                    <p:animEffect transition="out" filter="fade">
                                      <p:cBhvr>
                                        <p:cTn id="49" dur="500" tmFilter="0, 0; .2, .5; .8, .5; 1, 0"/>
                                        <p:tgtEl>
                                          <p:spTgt spid="37894">
                                            <p:txEl>
                                              <p:pRg st="0" end="0"/>
                                            </p:txEl>
                                          </p:spTgt>
                                        </p:tgtEl>
                                      </p:cBhvr>
                                    </p:animEffect>
                                    <p:animScale>
                                      <p:cBhvr>
                                        <p:cTn id="50" dur="250" autoRev="1" fill="hold"/>
                                        <p:tgtEl>
                                          <p:spTgt spid="37894">
                                            <p:txEl>
                                              <p:pRg st="0" end="0"/>
                                            </p:txEl>
                                          </p:spTgt>
                                        </p:tgtEl>
                                      </p:cBhvr>
                                      <p:by x="105000" y="105000"/>
                                    </p:animScale>
                                  </p:childTnLst>
                                </p:cTn>
                              </p:par>
                            </p:childTnLst>
                          </p:cTn>
                        </p:par>
                        <p:par>
                          <p:cTn id="51" fill="hold">
                            <p:stCondLst>
                              <p:cond delay="2500"/>
                            </p:stCondLst>
                            <p:childTnLst>
                              <p:par>
                                <p:cTn id="52" presetID="22" presetClass="entr" presetSubtype="4" fill="hold" grpId="0" nodeType="afterEffect">
                                  <p:stCondLst>
                                    <p:cond delay="0"/>
                                  </p:stCondLst>
                                  <p:childTnLst>
                                    <p:set>
                                      <p:cBhvr>
                                        <p:cTn id="53" dur="1" fill="hold">
                                          <p:stCondLst>
                                            <p:cond delay="0"/>
                                          </p:stCondLst>
                                        </p:cTn>
                                        <p:tgtEl>
                                          <p:spTgt spid="37895">
                                            <p:bg/>
                                          </p:spTgt>
                                        </p:tgtEl>
                                        <p:attrNameLst>
                                          <p:attrName>style.visibility</p:attrName>
                                        </p:attrNameLst>
                                      </p:cBhvr>
                                      <p:to>
                                        <p:strVal val="visible"/>
                                      </p:to>
                                    </p:set>
                                    <p:animEffect transition="in" filter="wipe(down)">
                                      <p:cBhvr>
                                        <p:cTn id="54" dur="500"/>
                                        <p:tgtEl>
                                          <p:spTgt spid="37895">
                                            <p:bg/>
                                          </p:spTgt>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37895">
                                            <p:txEl>
                                              <p:pRg st="0" end="0"/>
                                            </p:txEl>
                                          </p:spTgt>
                                        </p:tgtEl>
                                        <p:attrNameLst>
                                          <p:attrName>style.visibility</p:attrName>
                                        </p:attrNameLst>
                                      </p:cBhvr>
                                      <p:to>
                                        <p:strVal val="visible"/>
                                      </p:to>
                                    </p:set>
                                    <p:animEffect transition="in" filter="fade">
                                      <p:cBhvr>
                                        <p:cTn id="57" dur="500"/>
                                        <p:tgtEl>
                                          <p:spTgt spid="37895">
                                            <p:txEl>
                                              <p:pRg st="0" end="0"/>
                                            </p:txEl>
                                          </p:spTgt>
                                        </p:tgtEl>
                                      </p:cBhvr>
                                    </p:animEffect>
                                  </p:childTnLst>
                                </p:cTn>
                              </p:par>
                              <p:par>
                                <p:cTn id="58" presetID="30" presetClass="entr" presetSubtype="0" fill="hold" grpId="0" nodeType="withEffect">
                                  <p:stCondLst>
                                    <p:cond delay="0"/>
                                  </p:stCondLst>
                                  <p:childTnLst>
                                    <p:set>
                                      <p:cBhvr>
                                        <p:cTn id="59" dur="1" fill="hold">
                                          <p:stCondLst>
                                            <p:cond delay="0"/>
                                          </p:stCondLst>
                                        </p:cTn>
                                        <p:tgtEl>
                                          <p:spTgt spid="37895">
                                            <p:txEl>
                                              <p:pRg st="1" end="1"/>
                                            </p:txEl>
                                          </p:spTgt>
                                        </p:tgtEl>
                                        <p:attrNameLst>
                                          <p:attrName>style.visibility</p:attrName>
                                        </p:attrNameLst>
                                      </p:cBhvr>
                                      <p:to>
                                        <p:strVal val="visible"/>
                                      </p:to>
                                    </p:set>
                                    <p:animEffect transition="in" filter="fade">
                                      <p:cBhvr>
                                        <p:cTn id="60" dur="400" decel="100000"/>
                                        <p:tgtEl>
                                          <p:spTgt spid="37895">
                                            <p:txEl>
                                              <p:pRg st="1" end="1"/>
                                            </p:txEl>
                                          </p:spTgt>
                                        </p:tgtEl>
                                      </p:cBhvr>
                                    </p:animEffect>
                                    <p:anim calcmode="lin" valueType="num">
                                      <p:cBhvr>
                                        <p:cTn id="61" dur="400" decel="100000" fill="hold"/>
                                        <p:tgtEl>
                                          <p:spTgt spid="37895">
                                            <p:txEl>
                                              <p:pRg st="1" end="1"/>
                                            </p:txEl>
                                          </p:spTgt>
                                        </p:tgtEl>
                                        <p:attrNameLst>
                                          <p:attrName>style.rotation</p:attrName>
                                        </p:attrNameLst>
                                      </p:cBhvr>
                                      <p:tavLst>
                                        <p:tav tm="0">
                                          <p:val>
                                            <p:fltVal val="-90"/>
                                          </p:val>
                                        </p:tav>
                                        <p:tav tm="100000">
                                          <p:val>
                                            <p:fltVal val="0"/>
                                          </p:val>
                                        </p:tav>
                                      </p:tavLst>
                                    </p:anim>
                                    <p:anim calcmode="lin" valueType="num">
                                      <p:cBhvr>
                                        <p:cTn id="62" dur="400" decel="100000" fill="hold"/>
                                        <p:tgtEl>
                                          <p:spTgt spid="37895">
                                            <p:txEl>
                                              <p:pRg st="1" end="1"/>
                                            </p:txEl>
                                          </p:spTgt>
                                        </p:tgtEl>
                                        <p:attrNameLst>
                                          <p:attrName>ppt_x</p:attrName>
                                        </p:attrNameLst>
                                      </p:cBhvr>
                                      <p:tavLst>
                                        <p:tav tm="0">
                                          <p:val>
                                            <p:strVal val="#ppt_x+0.4"/>
                                          </p:val>
                                        </p:tav>
                                        <p:tav tm="100000">
                                          <p:val>
                                            <p:strVal val="#ppt_x-0.05"/>
                                          </p:val>
                                        </p:tav>
                                      </p:tavLst>
                                    </p:anim>
                                    <p:anim calcmode="lin" valueType="num">
                                      <p:cBhvr>
                                        <p:cTn id="63" dur="400" decel="100000" fill="hold"/>
                                        <p:tgtEl>
                                          <p:spTgt spid="37895">
                                            <p:txEl>
                                              <p:pRg st="1" end="1"/>
                                            </p:txEl>
                                          </p:spTgt>
                                        </p:tgtEl>
                                        <p:attrNameLst>
                                          <p:attrName>ppt_y</p:attrName>
                                        </p:attrNameLst>
                                      </p:cBhvr>
                                      <p:tavLst>
                                        <p:tav tm="0">
                                          <p:val>
                                            <p:strVal val="#ppt_y-0.4"/>
                                          </p:val>
                                        </p:tav>
                                        <p:tav tm="100000">
                                          <p:val>
                                            <p:strVal val="#ppt_y+0.1"/>
                                          </p:val>
                                        </p:tav>
                                      </p:tavLst>
                                    </p:anim>
                                    <p:anim calcmode="lin" valueType="num">
                                      <p:cBhvr>
                                        <p:cTn id="64" dur="100" accel="100000" fill="hold">
                                          <p:stCondLst>
                                            <p:cond delay="400"/>
                                          </p:stCondLst>
                                        </p:cTn>
                                        <p:tgtEl>
                                          <p:spTgt spid="37895">
                                            <p:txEl>
                                              <p:pRg st="1" end="1"/>
                                            </p:txEl>
                                          </p:spTgt>
                                        </p:tgtEl>
                                        <p:attrNameLst>
                                          <p:attrName>ppt_x</p:attrName>
                                        </p:attrNameLst>
                                      </p:cBhvr>
                                      <p:tavLst>
                                        <p:tav tm="0">
                                          <p:val>
                                            <p:strVal val="#ppt_x-0.05"/>
                                          </p:val>
                                        </p:tav>
                                        <p:tav tm="100000">
                                          <p:val>
                                            <p:strVal val="#ppt_x"/>
                                          </p:val>
                                        </p:tav>
                                      </p:tavLst>
                                    </p:anim>
                                    <p:anim calcmode="lin" valueType="num">
                                      <p:cBhvr>
                                        <p:cTn id="65" dur="100" accel="100000" fill="hold">
                                          <p:stCondLst>
                                            <p:cond delay="400"/>
                                          </p:stCondLst>
                                        </p:cTn>
                                        <p:tgtEl>
                                          <p:spTgt spid="37895">
                                            <p:txEl>
                                              <p:pRg st="1" end="1"/>
                                            </p:txEl>
                                          </p:spTgt>
                                        </p:tgtEl>
                                        <p:attrNameLst>
                                          <p:attrName>ppt_y</p:attrName>
                                        </p:attrNameLst>
                                      </p:cBhvr>
                                      <p:tavLst>
                                        <p:tav tm="0">
                                          <p:val>
                                            <p:strVal val="#ppt_y+0.1"/>
                                          </p:val>
                                        </p:tav>
                                        <p:tav tm="100000">
                                          <p:val>
                                            <p:strVal val="#ppt_y"/>
                                          </p:val>
                                        </p:tav>
                                      </p:tavLst>
                                    </p:anim>
                                  </p:childTnLst>
                                </p:cTn>
                              </p:par>
                            </p:childTnLst>
                          </p:cTn>
                        </p:par>
                        <p:par>
                          <p:cTn id="66" fill="hold">
                            <p:stCondLst>
                              <p:cond delay="3000"/>
                            </p:stCondLst>
                            <p:childTnLst>
                              <p:par>
                                <p:cTn id="67" presetID="26" presetClass="emph" presetSubtype="0" fill="hold" nodeType="afterEffect">
                                  <p:stCondLst>
                                    <p:cond delay="0"/>
                                  </p:stCondLst>
                                  <p:childTnLst>
                                    <p:animEffect transition="out" filter="fade">
                                      <p:cBhvr>
                                        <p:cTn id="68" dur="500" tmFilter="0, 0; .2, .5; .8, .5; 1, 0"/>
                                        <p:tgtEl>
                                          <p:spTgt spid="37895">
                                            <p:txEl>
                                              <p:pRg st="0" end="0"/>
                                            </p:txEl>
                                          </p:spTgt>
                                        </p:tgtEl>
                                      </p:cBhvr>
                                    </p:animEffect>
                                    <p:animScale>
                                      <p:cBhvr>
                                        <p:cTn id="69" dur="250" autoRev="1" fill="hold"/>
                                        <p:tgtEl>
                                          <p:spTgt spid="37895">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P spid="37893" grpId="0" uiExpand="1" build="allAtOnce" animBg="1"/>
      <p:bldP spid="37894" grpId="0" uiExpand="1" build="allAtOnce" animBg="1"/>
      <p:bldP spid="37895" grpId="0" uiExpand="1" build="allAtOnce"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90" name="Picture 6" descr="Paisaje de japon"/>
          <p:cNvPicPr>
            <a:picLocks noChangeAspect="1" noChangeArrowheads="1"/>
          </p:cNvPicPr>
          <p:nvPr/>
        </p:nvPicPr>
        <p:blipFill>
          <a:blip r:embed="rId2" cstate="print"/>
          <a:srcRect/>
          <a:stretch>
            <a:fillRect/>
          </a:stretch>
        </p:blipFill>
        <p:spPr bwMode="auto">
          <a:xfrm>
            <a:off x="0" y="0"/>
            <a:ext cx="9144000" cy="6859588"/>
          </a:xfrm>
          <a:prstGeom prst="rect">
            <a:avLst/>
          </a:prstGeom>
          <a:noFill/>
        </p:spPr>
      </p:pic>
      <p:sp>
        <p:nvSpPr>
          <p:cNvPr id="41988" name="WordArt 4"/>
          <p:cNvSpPr>
            <a:spLocks noGrp="1" noRot="1" noMove="1" noResize="1" noEditPoints="1" noAdjustHandles="1" noChangeArrowheads="1" noChangeShapeType="1"/>
          </p:cNvSpPr>
          <p:nvPr/>
        </p:nvSpPr>
        <p:spPr bwMode="auto">
          <a:xfrm>
            <a:off x="755650" y="836613"/>
            <a:ext cx="7777163" cy="1008062"/>
          </a:xfrm>
          <a:prstGeom prst="rect">
            <a:avLst/>
          </a:prstGeom>
        </p:spPr>
        <p:txBody>
          <a:bodyPr wrap="none" fromWordArt="1">
            <a:prstTxWarp prst="textCanDown">
              <a:avLst>
                <a:gd name="adj" fmla="val 14287"/>
              </a:avLst>
            </a:prstTxWarp>
          </a:bodyPr>
          <a:lstStyle/>
          <a:p>
            <a:pPr algn="ctr"/>
            <a:r>
              <a:rPr lang="pt-BR"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a:rPr>
              <a:t>O CASO DO REI DAVI</a:t>
            </a:r>
            <a:endParaRPr lang="pt-BR" sz="3600" kern="10" noProof="0" dirty="0">
              <a:ln w="9525">
                <a:solidFill>
                  <a:srgbClr val="000000"/>
                </a:solidFill>
                <a:round/>
                <a:headEnd/>
                <a:tailEnd/>
              </a:ln>
              <a:solidFill>
                <a:srgbClr val="FFFFFF"/>
              </a:solidFill>
              <a:effectLst>
                <a:prstShdw prst="shdw13" dist="53882" dir="13500000">
                  <a:srgbClr val="868686">
                    <a:alpha val="50000"/>
                  </a:srgbClr>
                </a:prstShdw>
              </a:effectLst>
              <a:latin typeface="Arial Black"/>
            </a:endParaRPr>
          </a:p>
        </p:txBody>
      </p:sp>
      <p:sp>
        <p:nvSpPr>
          <p:cNvPr id="41989" name="Text Box 5"/>
          <p:cNvSpPr txBox="1">
            <a:spLocks noChangeArrowheads="1"/>
          </p:cNvSpPr>
          <p:nvPr/>
        </p:nvSpPr>
        <p:spPr bwMode="auto">
          <a:xfrm>
            <a:off x="684213" y="2565400"/>
            <a:ext cx="7632700" cy="3506788"/>
          </a:xfrm>
          <a:prstGeom prst="rect">
            <a:avLst/>
          </a:prstGeom>
          <a:solidFill>
            <a:srgbClr val="FFFF66">
              <a:alpha val="30000"/>
            </a:srgbClr>
          </a:solidFill>
          <a:ln w="9525">
            <a:noFill/>
            <a:miter lim="800000"/>
            <a:headEnd/>
            <a:tailEnd/>
          </a:ln>
          <a:effectLst/>
        </p:spPr>
        <p:txBody>
          <a:bodyPr>
            <a:spAutoFit/>
          </a:bodyPr>
          <a:lstStyle/>
          <a:p>
            <a:pPr>
              <a:spcBef>
                <a:spcPct val="50000"/>
              </a:spcBef>
            </a:pPr>
            <a:r>
              <a:rPr lang="pt-BR" sz="4000" b="1" noProof="0" dirty="0">
                <a:solidFill>
                  <a:srgbClr val="F3F3F3"/>
                </a:solidFill>
                <a:effectLst>
                  <a:outerShdw blurRad="38100" dist="38100" dir="2700000" algn="tl">
                    <a:srgbClr val="000000"/>
                  </a:outerShdw>
                </a:effectLst>
              </a:rPr>
              <a:t>“Varões irmãos, se os pode dizer livremente do patriarca Davi, que </a:t>
            </a:r>
            <a:r>
              <a:rPr lang="pt-BR" sz="4000" b="1" noProof="0" dirty="0">
                <a:solidFill>
                  <a:srgbClr val="FFFF66"/>
                </a:solidFill>
                <a:effectLst>
                  <a:outerShdw blurRad="38100" dist="38100" dir="2700000" algn="tl">
                    <a:srgbClr val="000000"/>
                  </a:outerShdw>
                </a:effectLst>
              </a:rPr>
              <a:t>morreu </a:t>
            </a:r>
            <a:r>
              <a:rPr lang="pt-BR" sz="4000" b="1" dirty="0">
                <a:solidFill>
                  <a:srgbClr val="FFFF66"/>
                </a:solidFill>
                <a:effectLst>
                  <a:outerShdw blurRad="38100" dist="38100" dir="2700000" algn="tl">
                    <a:srgbClr val="000000"/>
                  </a:outerShdw>
                </a:effectLst>
              </a:rPr>
              <a:t>e</a:t>
            </a:r>
            <a:r>
              <a:rPr lang="pt-BR" sz="4000" b="1" noProof="0" dirty="0">
                <a:solidFill>
                  <a:srgbClr val="FFFF66"/>
                </a:solidFill>
                <a:effectLst>
                  <a:outerShdw blurRad="38100" dist="38100" dir="2700000" algn="tl">
                    <a:srgbClr val="000000"/>
                  </a:outerShdw>
                </a:effectLst>
              </a:rPr>
              <a:t> foi sepultado</a:t>
            </a:r>
            <a:r>
              <a:rPr lang="pt-BR" sz="4000" b="1" dirty="0">
                <a:solidFill>
                  <a:srgbClr val="F3F3F3"/>
                </a:solidFill>
                <a:effectLst>
                  <a:outerShdw blurRad="38100" dist="38100" dir="2700000" algn="tl">
                    <a:srgbClr val="000000"/>
                  </a:outerShdw>
                </a:effectLst>
              </a:rPr>
              <a:t>… Porque Davi </a:t>
            </a:r>
            <a:r>
              <a:rPr lang="pt-BR" sz="4000" b="1" dirty="0">
                <a:solidFill>
                  <a:srgbClr val="FFFF66"/>
                </a:solidFill>
                <a:effectLst>
                  <a:outerShdw blurRad="38100" dist="38100" dir="2700000" algn="tl">
                    <a:srgbClr val="000000"/>
                  </a:outerShdw>
                </a:effectLst>
              </a:rPr>
              <a:t>não ascendeu aos céus</a:t>
            </a:r>
            <a:r>
              <a:rPr lang="pt-BR" sz="4000" b="1" noProof="0" dirty="0">
                <a:solidFill>
                  <a:srgbClr val="F3F3F3"/>
                </a:solidFill>
                <a:effectLst>
                  <a:outerShdw blurRad="38100" dist="38100" dir="2700000" algn="tl">
                    <a:srgbClr val="000000"/>
                  </a:outerShdw>
                </a:effectLst>
              </a:rPr>
              <a:t>”</a:t>
            </a:r>
          </a:p>
          <a:p>
            <a:pPr algn="r">
              <a:spcBef>
                <a:spcPct val="50000"/>
              </a:spcBef>
            </a:pPr>
            <a:r>
              <a:rPr lang="pt-BR" sz="1600" b="1" noProof="0" dirty="0">
                <a:solidFill>
                  <a:srgbClr val="993300"/>
                </a:solidFill>
                <a:effectLst>
                  <a:outerShdw blurRad="38100" dist="38100" dir="2700000" algn="tl">
                    <a:srgbClr val="000000"/>
                  </a:outerShdw>
                </a:effectLst>
              </a:rPr>
              <a:t>Atos, 2: 29, 34</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fade">
                                      <p:cBhvr>
                                        <p:cTn id="7" dur="400" decel="100000"/>
                                        <p:tgtEl>
                                          <p:spTgt spid="41988"/>
                                        </p:tgtEl>
                                      </p:cBhvr>
                                    </p:animEffect>
                                    <p:anim calcmode="lin" valueType="num">
                                      <p:cBhvr>
                                        <p:cTn id="8" dur="400" decel="100000" fill="hold"/>
                                        <p:tgtEl>
                                          <p:spTgt spid="41988"/>
                                        </p:tgtEl>
                                        <p:attrNameLst>
                                          <p:attrName>style.rotation</p:attrName>
                                        </p:attrNameLst>
                                      </p:cBhvr>
                                      <p:tavLst>
                                        <p:tav tm="0">
                                          <p:val>
                                            <p:fltVal val="-90"/>
                                          </p:val>
                                        </p:tav>
                                        <p:tav tm="100000">
                                          <p:val>
                                            <p:fltVal val="0"/>
                                          </p:val>
                                        </p:tav>
                                      </p:tavLst>
                                    </p:anim>
                                    <p:anim calcmode="lin" valueType="num">
                                      <p:cBhvr>
                                        <p:cTn id="9" dur="400" decel="100000" fill="hold"/>
                                        <p:tgtEl>
                                          <p:spTgt spid="41988"/>
                                        </p:tgtEl>
                                        <p:attrNameLst>
                                          <p:attrName>ppt_x</p:attrName>
                                        </p:attrNameLst>
                                      </p:cBhvr>
                                      <p:tavLst>
                                        <p:tav tm="0">
                                          <p:val>
                                            <p:strVal val="#ppt_x+0.4"/>
                                          </p:val>
                                        </p:tav>
                                        <p:tav tm="100000">
                                          <p:val>
                                            <p:strVal val="#ppt_x-0.05"/>
                                          </p:val>
                                        </p:tav>
                                      </p:tavLst>
                                    </p:anim>
                                    <p:anim calcmode="lin" valueType="num">
                                      <p:cBhvr>
                                        <p:cTn id="10" dur="400" decel="100000" fill="hold"/>
                                        <p:tgtEl>
                                          <p:spTgt spid="41988"/>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41988"/>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41988"/>
                                        </p:tgtEl>
                                        <p:attrNameLst>
                                          <p:attrName>ppt_y</p:attrName>
                                        </p:attrNameLst>
                                      </p:cBhvr>
                                      <p:tavLst>
                                        <p:tav tm="0">
                                          <p:val>
                                            <p:strVal val="#ppt_y+0.1"/>
                                          </p:val>
                                        </p:tav>
                                        <p:tav tm="100000">
                                          <p:val>
                                            <p:strVal val="#ppt_y"/>
                                          </p:val>
                                        </p:tav>
                                      </p:tavLst>
                                    </p:anim>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41989">
                                            <p:bg/>
                                          </p:spTgt>
                                        </p:tgtEl>
                                        <p:attrNameLst>
                                          <p:attrName>style.visibility</p:attrName>
                                        </p:attrNameLst>
                                      </p:cBhvr>
                                      <p:to>
                                        <p:strVal val="visible"/>
                                      </p:to>
                                    </p:set>
                                    <p:animEffect transition="in" filter="wipe(up)">
                                      <p:cBhvr>
                                        <p:cTn id="16" dur="500"/>
                                        <p:tgtEl>
                                          <p:spTgt spid="41989">
                                            <p:bg/>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1989">
                                            <p:txEl>
                                              <p:pRg st="0" end="0"/>
                                            </p:txEl>
                                          </p:spTgt>
                                        </p:tgtEl>
                                        <p:attrNameLst>
                                          <p:attrName>style.visibility</p:attrName>
                                        </p:attrNameLst>
                                      </p:cBhvr>
                                      <p:to>
                                        <p:strVal val="visible"/>
                                      </p:to>
                                    </p:set>
                                    <p:animEffect transition="in" filter="fade">
                                      <p:cBhvr>
                                        <p:cTn id="19" dur="500"/>
                                        <p:tgtEl>
                                          <p:spTgt spid="41989">
                                            <p:txEl>
                                              <p:pRg st="0" end="0"/>
                                            </p:txEl>
                                          </p:spTgt>
                                        </p:tgtEl>
                                      </p:cBhvr>
                                    </p:animEffect>
                                  </p:childTnLst>
                                </p:cTn>
                              </p:par>
                              <p:par>
                                <p:cTn id="20" presetID="30" presetClass="entr" presetSubtype="0" fill="hold" grpId="0" nodeType="withEffect">
                                  <p:stCondLst>
                                    <p:cond delay="0"/>
                                  </p:stCondLst>
                                  <p:childTnLst>
                                    <p:set>
                                      <p:cBhvr>
                                        <p:cTn id="21" dur="1" fill="hold">
                                          <p:stCondLst>
                                            <p:cond delay="0"/>
                                          </p:stCondLst>
                                        </p:cTn>
                                        <p:tgtEl>
                                          <p:spTgt spid="41989">
                                            <p:txEl>
                                              <p:pRg st="1" end="1"/>
                                            </p:txEl>
                                          </p:spTgt>
                                        </p:tgtEl>
                                        <p:attrNameLst>
                                          <p:attrName>style.visibility</p:attrName>
                                        </p:attrNameLst>
                                      </p:cBhvr>
                                      <p:to>
                                        <p:strVal val="visible"/>
                                      </p:to>
                                    </p:set>
                                    <p:animEffect transition="in" filter="fade">
                                      <p:cBhvr>
                                        <p:cTn id="22" dur="400" decel="100000"/>
                                        <p:tgtEl>
                                          <p:spTgt spid="41989">
                                            <p:txEl>
                                              <p:pRg st="1" end="1"/>
                                            </p:txEl>
                                          </p:spTgt>
                                        </p:tgtEl>
                                      </p:cBhvr>
                                    </p:animEffect>
                                    <p:anim calcmode="lin" valueType="num">
                                      <p:cBhvr>
                                        <p:cTn id="23" dur="400" decel="100000" fill="hold"/>
                                        <p:tgtEl>
                                          <p:spTgt spid="41989">
                                            <p:txEl>
                                              <p:pRg st="1" end="1"/>
                                            </p:txEl>
                                          </p:spTgt>
                                        </p:tgtEl>
                                        <p:attrNameLst>
                                          <p:attrName>style.rotation</p:attrName>
                                        </p:attrNameLst>
                                      </p:cBhvr>
                                      <p:tavLst>
                                        <p:tav tm="0">
                                          <p:val>
                                            <p:fltVal val="-90"/>
                                          </p:val>
                                        </p:tav>
                                        <p:tav tm="100000">
                                          <p:val>
                                            <p:fltVal val="0"/>
                                          </p:val>
                                        </p:tav>
                                      </p:tavLst>
                                    </p:anim>
                                    <p:anim calcmode="lin" valueType="num">
                                      <p:cBhvr>
                                        <p:cTn id="24" dur="400" decel="100000" fill="hold"/>
                                        <p:tgtEl>
                                          <p:spTgt spid="41989">
                                            <p:txEl>
                                              <p:pRg st="1" end="1"/>
                                            </p:txEl>
                                          </p:spTgt>
                                        </p:tgtEl>
                                        <p:attrNameLst>
                                          <p:attrName>ppt_x</p:attrName>
                                        </p:attrNameLst>
                                      </p:cBhvr>
                                      <p:tavLst>
                                        <p:tav tm="0">
                                          <p:val>
                                            <p:strVal val="#ppt_x+0.4"/>
                                          </p:val>
                                        </p:tav>
                                        <p:tav tm="100000">
                                          <p:val>
                                            <p:strVal val="#ppt_x-0.05"/>
                                          </p:val>
                                        </p:tav>
                                      </p:tavLst>
                                    </p:anim>
                                    <p:anim calcmode="lin" valueType="num">
                                      <p:cBhvr>
                                        <p:cTn id="25" dur="400" decel="100000" fill="hold"/>
                                        <p:tgtEl>
                                          <p:spTgt spid="41989">
                                            <p:txEl>
                                              <p:pRg st="1" end="1"/>
                                            </p:txEl>
                                          </p:spTgt>
                                        </p:tgtEl>
                                        <p:attrNameLst>
                                          <p:attrName>ppt_y</p:attrName>
                                        </p:attrNameLst>
                                      </p:cBhvr>
                                      <p:tavLst>
                                        <p:tav tm="0">
                                          <p:val>
                                            <p:strVal val="#ppt_y-0.4"/>
                                          </p:val>
                                        </p:tav>
                                        <p:tav tm="100000">
                                          <p:val>
                                            <p:strVal val="#ppt_y+0.1"/>
                                          </p:val>
                                        </p:tav>
                                      </p:tavLst>
                                    </p:anim>
                                    <p:anim calcmode="lin" valueType="num">
                                      <p:cBhvr>
                                        <p:cTn id="26" dur="100" accel="100000" fill="hold">
                                          <p:stCondLst>
                                            <p:cond delay="400"/>
                                          </p:stCondLst>
                                        </p:cTn>
                                        <p:tgtEl>
                                          <p:spTgt spid="41989">
                                            <p:txEl>
                                              <p:pRg st="1" end="1"/>
                                            </p:txEl>
                                          </p:spTgt>
                                        </p:tgtEl>
                                        <p:attrNameLst>
                                          <p:attrName>ppt_x</p:attrName>
                                        </p:attrNameLst>
                                      </p:cBhvr>
                                      <p:tavLst>
                                        <p:tav tm="0">
                                          <p:val>
                                            <p:strVal val="#ppt_x-0.05"/>
                                          </p:val>
                                        </p:tav>
                                        <p:tav tm="100000">
                                          <p:val>
                                            <p:strVal val="#ppt_x"/>
                                          </p:val>
                                        </p:tav>
                                      </p:tavLst>
                                    </p:anim>
                                    <p:anim calcmode="lin" valueType="num">
                                      <p:cBhvr>
                                        <p:cTn id="27" dur="100" accel="100000" fill="hold">
                                          <p:stCondLst>
                                            <p:cond delay="400"/>
                                          </p:stCondLst>
                                        </p:cTn>
                                        <p:tgtEl>
                                          <p:spTgt spid="41989">
                                            <p:txEl>
                                              <p:pRg st="1" end="1"/>
                                            </p:txEl>
                                          </p:spTgt>
                                        </p:tgtEl>
                                        <p:attrNameLst>
                                          <p:attrName>ppt_y</p:attrName>
                                        </p:attrNameLst>
                                      </p:cBhvr>
                                      <p:tavLst>
                                        <p:tav tm="0">
                                          <p:val>
                                            <p:strVal val="#ppt_y+0.1"/>
                                          </p:val>
                                        </p:tav>
                                        <p:tav tm="100000">
                                          <p:val>
                                            <p:strVal val="#ppt_y"/>
                                          </p:val>
                                        </p:tav>
                                      </p:tavLst>
                                    </p:anim>
                                  </p:childTnLst>
                                </p:cTn>
                              </p:par>
                            </p:childTnLst>
                          </p:cTn>
                        </p:par>
                        <p:par>
                          <p:cTn id="28" fill="hold">
                            <p:stCondLst>
                              <p:cond delay="1000"/>
                            </p:stCondLst>
                            <p:childTnLst>
                              <p:par>
                                <p:cTn id="29" presetID="26" presetClass="emph" presetSubtype="0" fill="hold" nodeType="afterEffect">
                                  <p:stCondLst>
                                    <p:cond delay="0"/>
                                  </p:stCondLst>
                                  <p:childTnLst>
                                    <p:animEffect transition="out" filter="fade">
                                      <p:cBhvr>
                                        <p:cTn id="30" dur="500" tmFilter="0, 0; .2, .5; .8, .5; 1, 0"/>
                                        <p:tgtEl>
                                          <p:spTgt spid="41989">
                                            <p:txEl>
                                              <p:pRg st="0" end="0"/>
                                            </p:txEl>
                                          </p:spTgt>
                                        </p:tgtEl>
                                      </p:cBhvr>
                                    </p:animEffect>
                                    <p:animScale>
                                      <p:cBhvr>
                                        <p:cTn id="31" dur="250" autoRev="1" fill="hold"/>
                                        <p:tgtEl>
                                          <p:spTgt spid="41989">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animBg="1"/>
      <p:bldP spid="41989" grpId="0" uiExpand="1" build="allAtOnce" animBg="1"/>
    </p:bld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3015" name="Picture 7" descr="potter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3012" name="Rectangle 4"/>
          <p:cNvSpPr>
            <a:spLocks noGrp="1" noChangeArrowheads="1"/>
          </p:cNvSpPr>
          <p:nvPr>
            <p:ph type="title"/>
          </p:nvPr>
        </p:nvSpPr>
        <p:spPr>
          <a:effectLst>
            <a:outerShdw dist="107763" dir="13500000" algn="ctr" rotWithShape="0">
              <a:srgbClr val="C5C5C5">
                <a:alpha val="50000"/>
              </a:srgbClr>
            </a:outerShdw>
          </a:effectLst>
        </p:spPr>
        <p:txBody>
          <a:bodyPr/>
          <a:lstStyle/>
          <a:p>
            <a:r>
              <a:rPr lang="pt-BR" sz="4000" b="1" dirty="0">
                <a:solidFill>
                  <a:srgbClr val="993300"/>
                </a:solidFill>
              </a:rPr>
              <a:t>A Doutrina da Imortalidade da Alma Anula a Ressurreição</a:t>
            </a:r>
            <a:endParaRPr lang="pt-BR" sz="4000" b="1" noProof="0" dirty="0">
              <a:solidFill>
                <a:srgbClr val="993300"/>
              </a:solidFill>
            </a:endParaRPr>
          </a:p>
        </p:txBody>
      </p:sp>
      <p:sp>
        <p:nvSpPr>
          <p:cNvPr id="43013" name="Text Box 5"/>
          <p:cNvSpPr txBox="1">
            <a:spLocks noChangeArrowheads="1"/>
          </p:cNvSpPr>
          <p:nvPr/>
        </p:nvSpPr>
        <p:spPr bwMode="auto">
          <a:xfrm>
            <a:off x="395288" y="1989138"/>
            <a:ext cx="8353425" cy="2308324"/>
          </a:xfrm>
          <a:prstGeom prst="rect">
            <a:avLst/>
          </a:prstGeom>
          <a:noFill/>
          <a:ln w="9525">
            <a:noFill/>
            <a:miter lim="800000"/>
            <a:headEnd/>
            <a:tailEnd/>
          </a:ln>
          <a:effectLst/>
        </p:spPr>
        <p:txBody>
          <a:bodyPr>
            <a:spAutoFit/>
          </a:bodyPr>
          <a:lstStyle/>
          <a:p>
            <a:pPr>
              <a:spcBef>
                <a:spcPct val="50000"/>
              </a:spcBef>
            </a:pPr>
            <a:r>
              <a:rPr lang="pt-BR" sz="2400" b="1" dirty="0"/>
              <a:t>“Confesso francamente que não estou convencido de que eles já desfrutam da plenitude de glória em que Deus e os anjos eleitos se encontram. Nem é um artigo da minha fé; pois, se assim fosse, não posso deixar de ver que a pregação da ressurreição do corpo seria vã”</a:t>
            </a:r>
            <a:endParaRPr lang="pt-BR" sz="2400" b="1" noProof="0" dirty="0"/>
          </a:p>
          <a:p>
            <a:pPr algn="r">
              <a:spcBef>
                <a:spcPct val="50000"/>
              </a:spcBef>
            </a:pPr>
            <a:r>
              <a:rPr lang="pt-BR" sz="1600" noProof="0" dirty="0"/>
              <a:t>Guillermo </a:t>
            </a:r>
            <a:r>
              <a:rPr lang="pt-BR" sz="1600" noProof="0" dirty="0" err="1"/>
              <a:t>Tyndale</a:t>
            </a:r>
            <a:r>
              <a:rPr lang="pt-BR" sz="1600" dirty="0"/>
              <a:t>, no prólogo de sua tradução do Novo Testamento</a:t>
            </a:r>
            <a:endParaRPr lang="pt-BR" sz="1600" noProof="0"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3012"/>
                                        </p:tgtEl>
                                        <p:attrNameLst>
                                          <p:attrName>style.visibility</p:attrName>
                                        </p:attrNameLst>
                                      </p:cBhvr>
                                      <p:tavLst>
                                        <p:tav tm="0">
                                          <p:val>
                                            <p:strVal val="hidden"/>
                                          </p:val>
                                        </p:tav>
                                        <p:tav tm="50000">
                                          <p:val>
                                            <p:strVal val="visible"/>
                                          </p:val>
                                        </p:tav>
                                      </p:tavLst>
                                    </p:anim>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iterate type="wd">
                                    <p:tmPct val="5000"/>
                                  </p:iterate>
                                  <p:childTnLst>
                                    <p:set>
                                      <p:cBhvr>
                                        <p:cTn id="10" dur="1" fill="hold">
                                          <p:stCondLst>
                                            <p:cond delay="0"/>
                                          </p:stCondLst>
                                        </p:cTn>
                                        <p:tgtEl>
                                          <p:spTgt spid="43013">
                                            <p:txEl>
                                              <p:pRg st="0" end="0"/>
                                            </p:txEl>
                                          </p:spTgt>
                                        </p:tgtEl>
                                        <p:attrNameLst>
                                          <p:attrName>style.visibility</p:attrName>
                                        </p:attrNameLst>
                                      </p:cBhvr>
                                      <p:to>
                                        <p:strVal val="visible"/>
                                      </p:to>
                                    </p:set>
                                    <p:animEffect transition="in" filter="wipe(down)">
                                      <p:cBhvr>
                                        <p:cTn id="11" dur="500"/>
                                        <p:tgtEl>
                                          <p:spTgt spid="43013">
                                            <p:txEl>
                                              <p:pRg st="0" end="0"/>
                                            </p:txEl>
                                          </p:spTgt>
                                        </p:tgtEl>
                                      </p:cBhvr>
                                    </p:animEffect>
                                  </p:childTnLst>
                                </p:cTn>
                              </p:par>
                              <p:par>
                                <p:cTn id="12" presetID="42" presetClass="entr" presetSubtype="0" fill="hold" nodeType="withEffect">
                                  <p:stCondLst>
                                    <p:cond delay="0"/>
                                  </p:stCondLst>
                                  <p:childTnLst>
                                    <p:set>
                                      <p:cBhvr>
                                        <p:cTn id="13" dur="1" fill="hold">
                                          <p:stCondLst>
                                            <p:cond delay="0"/>
                                          </p:stCondLst>
                                        </p:cTn>
                                        <p:tgtEl>
                                          <p:spTgt spid="43013">
                                            <p:txEl>
                                              <p:pRg st="1" end="1"/>
                                            </p:txEl>
                                          </p:spTgt>
                                        </p:tgtEl>
                                        <p:attrNameLst>
                                          <p:attrName>style.visibility</p:attrName>
                                        </p:attrNameLst>
                                      </p:cBhvr>
                                      <p:to>
                                        <p:strVal val="visible"/>
                                      </p:to>
                                    </p:set>
                                    <p:animEffect transition="in" filter="fade">
                                      <p:cBhvr>
                                        <p:cTn id="14" dur="500"/>
                                        <p:tgtEl>
                                          <p:spTgt spid="43013">
                                            <p:txEl>
                                              <p:pRg st="1" end="1"/>
                                            </p:txEl>
                                          </p:spTgt>
                                        </p:tgtEl>
                                      </p:cBhvr>
                                    </p:animEffect>
                                    <p:anim calcmode="lin" valueType="num">
                                      <p:cBhvr>
                                        <p:cTn id="15" dur="500" fill="hold"/>
                                        <p:tgtEl>
                                          <p:spTgt spid="4301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4301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5065" name="Picture 9" descr="potter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5060" name="Rectangle 4"/>
          <p:cNvSpPr>
            <a:spLocks noGrp="1" noChangeArrowheads="1"/>
          </p:cNvSpPr>
          <p:nvPr>
            <p:ph type="title"/>
          </p:nvPr>
        </p:nvSpPr>
        <p:spPr>
          <a:xfrm>
            <a:off x="250825" y="274638"/>
            <a:ext cx="8713788" cy="1143000"/>
          </a:xfrm>
          <a:effectLst>
            <a:outerShdw dist="107763" dir="13500000" algn="ctr" rotWithShape="0">
              <a:srgbClr val="C5C5C5">
                <a:alpha val="50000"/>
              </a:srgbClr>
            </a:outerShdw>
          </a:effectLst>
        </p:spPr>
        <p:txBody>
          <a:bodyPr/>
          <a:lstStyle/>
          <a:p>
            <a:r>
              <a:rPr lang="pt-BR" sz="4000" b="1" dirty="0">
                <a:solidFill>
                  <a:srgbClr val="993300"/>
                </a:solidFill>
              </a:rPr>
              <a:t>A Doutrina da Imortalidade da Alma Anula a 2ª Vinda de Cristo</a:t>
            </a:r>
            <a:endParaRPr lang="pt-BR" sz="4000" b="1" noProof="0" dirty="0">
              <a:solidFill>
                <a:srgbClr val="993300"/>
              </a:solidFill>
            </a:endParaRPr>
          </a:p>
        </p:txBody>
      </p:sp>
      <p:sp>
        <p:nvSpPr>
          <p:cNvPr id="45061" name="Text Box 5"/>
          <p:cNvSpPr txBox="1">
            <a:spLocks noChangeArrowheads="1"/>
          </p:cNvSpPr>
          <p:nvPr/>
        </p:nvSpPr>
        <p:spPr bwMode="auto">
          <a:xfrm>
            <a:off x="179388" y="1988840"/>
            <a:ext cx="8713787" cy="1754326"/>
          </a:xfrm>
          <a:prstGeom prst="rect">
            <a:avLst/>
          </a:prstGeom>
          <a:noFill/>
          <a:ln w="9525">
            <a:noFill/>
            <a:miter lim="800000"/>
            <a:headEnd/>
            <a:tailEnd/>
          </a:ln>
          <a:effectLst/>
        </p:spPr>
        <p:txBody>
          <a:bodyPr>
            <a:spAutoFit/>
          </a:bodyPr>
          <a:lstStyle/>
          <a:p>
            <a:pPr>
              <a:spcBef>
                <a:spcPct val="50000"/>
              </a:spcBef>
            </a:pPr>
            <a:r>
              <a:rPr lang="pt-BR" b="1" dirty="0"/>
              <a:t>“Para todos os fins práticos de consolo, a doutrina da bendita imortalidade dos justos se sobrepõe a qualquer doutrina duvidosa da segunda vinda do Senhor. Quando morrermos é quando o Senhor vem nos buscar. É isso que devemos esperar e para o qual devemos ter cautela. Os mortos já alcançaram a glória. Eles não esperam o som da trombeta para julgar e entrar na felicidade”</a:t>
            </a:r>
            <a:endParaRPr lang="pt-BR" b="1" noProof="0" dirty="0"/>
          </a:p>
        </p:txBody>
      </p:sp>
      <p:sp>
        <p:nvSpPr>
          <p:cNvPr id="45062" name="WordArt 6"/>
          <p:cNvSpPr>
            <a:spLocks noChangeArrowheads="1" noChangeShapeType="1" noTextEdit="1"/>
          </p:cNvSpPr>
          <p:nvPr/>
        </p:nvSpPr>
        <p:spPr bwMode="auto">
          <a:xfrm>
            <a:off x="250825" y="1557611"/>
            <a:ext cx="8497888" cy="503237"/>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99"/>
                </a:solidFill>
                <a:effectLst>
                  <a:prstShdw prst="shdw13" dist="53882" dir="13500000">
                    <a:srgbClr val="868686">
                      <a:alpha val="50000"/>
                    </a:srgbClr>
                  </a:prstShdw>
                </a:effectLst>
                <a:latin typeface="Arial Black"/>
              </a:rPr>
              <a:t>Aqueles que acreditam na imortalidade afirmam:</a:t>
            </a:r>
            <a:endParaRPr lang="pt-BR" sz="3600" kern="10" noProof="0" dirty="0">
              <a:ln w="9525">
                <a:solidFill>
                  <a:srgbClr val="000000"/>
                </a:solidFill>
                <a:round/>
                <a:headEnd/>
                <a:tailEnd/>
              </a:ln>
              <a:solidFill>
                <a:srgbClr val="FFFF99"/>
              </a:solidFill>
              <a:effectLst>
                <a:prstShdw prst="shdw13" dist="53882" dir="13500000">
                  <a:srgbClr val="868686">
                    <a:alpha val="50000"/>
                  </a:srgbClr>
                </a:prstShdw>
              </a:effectLst>
              <a:latin typeface="Arial Black"/>
            </a:endParaRPr>
          </a:p>
        </p:txBody>
      </p:sp>
      <p:sp>
        <p:nvSpPr>
          <p:cNvPr id="45063" name="WordArt 7"/>
          <p:cNvSpPr>
            <a:spLocks noChangeArrowheads="1" noChangeShapeType="1" noTextEdit="1"/>
          </p:cNvSpPr>
          <p:nvPr/>
        </p:nvSpPr>
        <p:spPr bwMode="auto">
          <a:xfrm>
            <a:off x="323850" y="3933825"/>
            <a:ext cx="3455988" cy="503238"/>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99"/>
                </a:solidFill>
                <a:effectLst>
                  <a:prstShdw prst="shdw13" dist="53882" dir="13500000">
                    <a:srgbClr val="868686">
                      <a:alpha val="50000"/>
                    </a:srgbClr>
                  </a:prstShdw>
                </a:effectLst>
                <a:latin typeface="Arial Black"/>
              </a:rPr>
              <a:t>A Bíblia assegura:</a:t>
            </a:r>
            <a:endParaRPr lang="pt-BR" sz="3600" kern="10" noProof="0" dirty="0">
              <a:ln w="9525">
                <a:solidFill>
                  <a:srgbClr val="000000"/>
                </a:solidFill>
                <a:round/>
                <a:headEnd/>
                <a:tailEnd/>
              </a:ln>
              <a:solidFill>
                <a:srgbClr val="FFFF99"/>
              </a:solidFill>
              <a:effectLst>
                <a:prstShdw prst="shdw13" dist="53882" dir="13500000">
                  <a:srgbClr val="868686">
                    <a:alpha val="50000"/>
                  </a:srgbClr>
                </a:prstShdw>
              </a:effectLst>
              <a:latin typeface="Arial Black"/>
            </a:endParaRPr>
          </a:p>
        </p:txBody>
      </p:sp>
      <p:sp>
        <p:nvSpPr>
          <p:cNvPr id="45064" name="Text Box 8"/>
          <p:cNvSpPr txBox="1">
            <a:spLocks noChangeArrowheads="1"/>
          </p:cNvSpPr>
          <p:nvPr/>
        </p:nvSpPr>
        <p:spPr bwMode="auto">
          <a:xfrm>
            <a:off x="250825" y="4365625"/>
            <a:ext cx="8713788" cy="1846659"/>
          </a:xfrm>
          <a:prstGeom prst="rect">
            <a:avLst/>
          </a:prstGeom>
          <a:noFill/>
          <a:ln w="9525">
            <a:noFill/>
            <a:miter lim="800000"/>
            <a:headEnd/>
            <a:tailEnd/>
          </a:ln>
          <a:effectLst/>
        </p:spPr>
        <p:txBody>
          <a:bodyPr>
            <a:spAutoFit/>
          </a:bodyPr>
          <a:lstStyle/>
          <a:p>
            <a:pPr>
              <a:spcBef>
                <a:spcPct val="50000"/>
              </a:spcBef>
            </a:pPr>
            <a:r>
              <a:rPr lang="pt-BR" b="1" dirty="0"/>
              <a:t>“Pois o próprio Senhor descerá do céu com um grito, com a voz do arcanjo e com a trombeta de Deus; e os mortos em Cristo ressuscitarão primeiro. Então nós, que estamos vivos, que restamos, seremos apanhados com eles nas nuvens para encontrar o Senhor no ar, e assim estaremos sempre com o Senhor. Portanto, incentivem-se uns aos outros com essas palavras”</a:t>
            </a:r>
            <a:endParaRPr lang="pt-BR" b="1" noProof="0" dirty="0"/>
          </a:p>
          <a:p>
            <a:pPr algn="r">
              <a:spcBef>
                <a:spcPct val="50000"/>
              </a:spcBef>
            </a:pPr>
            <a:r>
              <a:rPr lang="pt-BR" sz="1600" b="1" noProof="0" dirty="0"/>
              <a:t>1 Tessalonicenses, 4: 16-18</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5060"/>
                                        </p:tgtEl>
                                        <p:attrNameLst>
                                          <p:attrName>style.visibility</p:attrName>
                                        </p:attrNameLst>
                                      </p:cBhvr>
                                      <p:tavLst>
                                        <p:tav tm="0">
                                          <p:val>
                                            <p:strVal val="hidden"/>
                                          </p:val>
                                        </p:tav>
                                        <p:tav tm="50000">
                                          <p:val>
                                            <p:strVal val="visible"/>
                                          </p:val>
                                        </p:tav>
                                      </p:tavLst>
                                    </p:anim>
                                  </p:childTnLst>
                                </p:cTn>
                              </p:par>
                            </p:childTnLst>
                          </p:cTn>
                        </p:par>
                      </p:childTnLst>
                    </p:cTn>
                  </p:par>
                  <p:par>
                    <p:cTn id="7" fill="hold">
                      <p:stCondLst>
                        <p:cond delay="indefinite"/>
                      </p:stCondLst>
                      <p:childTnLst>
                        <p:par>
                          <p:cTn id="8" fill="hold">
                            <p:stCondLst>
                              <p:cond delay="0"/>
                            </p:stCondLst>
                            <p:childTnLst>
                              <p:par>
                                <p:cTn id="9" presetID="50" presetClass="entr" presetSubtype="0" decel="100000" fill="hold" grpId="0" nodeType="clickEffect">
                                  <p:stCondLst>
                                    <p:cond delay="0"/>
                                  </p:stCondLst>
                                  <p:childTnLst>
                                    <p:set>
                                      <p:cBhvr>
                                        <p:cTn id="10" dur="1" fill="hold">
                                          <p:stCondLst>
                                            <p:cond delay="0"/>
                                          </p:stCondLst>
                                        </p:cTn>
                                        <p:tgtEl>
                                          <p:spTgt spid="45062"/>
                                        </p:tgtEl>
                                        <p:attrNameLst>
                                          <p:attrName>style.visibility</p:attrName>
                                        </p:attrNameLst>
                                      </p:cBhvr>
                                      <p:to>
                                        <p:strVal val="visible"/>
                                      </p:to>
                                    </p:set>
                                    <p:anim calcmode="lin" valueType="num">
                                      <p:cBhvr>
                                        <p:cTn id="11" dur="500" fill="hold"/>
                                        <p:tgtEl>
                                          <p:spTgt spid="45062"/>
                                        </p:tgtEl>
                                        <p:attrNameLst>
                                          <p:attrName>ppt_w</p:attrName>
                                        </p:attrNameLst>
                                      </p:cBhvr>
                                      <p:tavLst>
                                        <p:tav tm="0">
                                          <p:val>
                                            <p:strVal val="#ppt_w+.3"/>
                                          </p:val>
                                        </p:tav>
                                        <p:tav tm="100000">
                                          <p:val>
                                            <p:strVal val="#ppt_w"/>
                                          </p:val>
                                        </p:tav>
                                      </p:tavLst>
                                    </p:anim>
                                    <p:anim calcmode="lin" valueType="num">
                                      <p:cBhvr>
                                        <p:cTn id="12" dur="500" fill="hold"/>
                                        <p:tgtEl>
                                          <p:spTgt spid="45062"/>
                                        </p:tgtEl>
                                        <p:attrNameLst>
                                          <p:attrName>ppt_h</p:attrName>
                                        </p:attrNameLst>
                                      </p:cBhvr>
                                      <p:tavLst>
                                        <p:tav tm="0">
                                          <p:val>
                                            <p:strVal val="#ppt_h"/>
                                          </p:val>
                                        </p:tav>
                                        <p:tav tm="100000">
                                          <p:val>
                                            <p:strVal val="#ppt_h"/>
                                          </p:val>
                                        </p:tav>
                                      </p:tavLst>
                                    </p:anim>
                                    <p:animEffect transition="in" filter="fade">
                                      <p:cBhvr>
                                        <p:cTn id="13" dur="500"/>
                                        <p:tgtEl>
                                          <p:spTgt spid="45062"/>
                                        </p:tgtEl>
                                      </p:cBhvr>
                                    </p:animEffect>
                                  </p:childTnLst>
                                </p:cTn>
                              </p:par>
                              <p:par>
                                <p:cTn id="14" presetID="22" presetClass="entr" presetSubtype="4" fill="hold" nodeType="withEffect">
                                  <p:stCondLst>
                                    <p:cond delay="0"/>
                                  </p:stCondLst>
                                  <p:iterate type="wd">
                                    <p:tmPct val="5000"/>
                                  </p:iterate>
                                  <p:childTnLst>
                                    <p:set>
                                      <p:cBhvr>
                                        <p:cTn id="15" dur="1" fill="hold">
                                          <p:stCondLst>
                                            <p:cond delay="0"/>
                                          </p:stCondLst>
                                        </p:cTn>
                                        <p:tgtEl>
                                          <p:spTgt spid="45061">
                                            <p:txEl>
                                              <p:pRg st="0" end="0"/>
                                            </p:txEl>
                                          </p:spTgt>
                                        </p:tgtEl>
                                        <p:attrNameLst>
                                          <p:attrName>style.visibility</p:attrName>
                                        </p:attrNameLst>
                                      </p:cBhvr>
                                      <p:to>
                                        <p:strVal val="visible"/>
                                      </p:to>
                                    </p:set>
                                    <p:animEffect transition="in" filter="wipe(down)">
                                      <p:cBhvr>
                                        <p:cTn id="16" dur="500"/>
                                        <p:tgtEl>
                                          <p:spTgt spid="4506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45063"/>
                                        </p:tgtEl>
                                        <p:attrNameLst>
                                          <p:attrName>style.visibility</p:attrName>
                                        </p:attrNameLst>
                                      </p:cBhvr>
                                      <p:to>
                                        <p:strVal val="visible"/>
                                      </p:to>
                                    </p:set>
                                    <p:anim calcmode="lin" valueType="num">
                                      <p:cBhvr>
                                        <p:cTn id="21" dur="500" fill="hold"/>
                                        <p:tgtEl>
                                          <p:spTgt spid="45063"/>
                                        </p:tgtEl>
                                        <p:attrNameLst>
                                          <p:attrName>ppt_w</p:attrName>
                                        </p:attrNameLst>
                                      </p:cBhvr>
                                      <p:tavLst>
                                        <p:tav tm="0">
                                          <p:val>
                                            <p:strVal val="#ppt_w+.3"/>
                                          </p:val>
                                        </p:tav>
                                        <p:tav tm="100000">
                                          <p:val>
                                            <p:strVal val="#ppt_w"/>
                                          </p:val>
                                        </p:tav>
                                      </p:tavLst>
                                    </p:anim>
                                    <p:anim calcmode="lin" valueType="num">
                                      <p:cBhvr>
                                        <p:cTn id="22" dur="500" fill="hold"/>
                                        <p:tgtEl>
                                          <p:spTgt spid="45063"/>
                                        </p:tgtEl>
                                        <p:attrNameLst>
                                          <p:attrName>ppt_h</p:attrName>
                                        </p:attrNameLst>
                                      </p:cBhvr>
                                      <p:tavLst>
                                        <p:tav tm="0">
                                          <p:val>
                                            <p:strVal val="#ppt_h"/>
                                          </p:val>
                                        </p:tav>
                                        <p:tav tm="100000">
                                          <p:val>
                                            <p:strVal val="#ppt_h"/>
                                          </p:val>
                                        </p:tav>
                                      </p:tavLst>
                                    </p:anim>
                                    <p:animEffect transition="in" filter="fade">
                                      <p:cBhvr>
                                        <p:cTn id="23" dur="500"/>
                                        <p:tgtEl>
                                          <p:spTgt spid="45063"/>
                                        </p:tgtEl>
                                      </p:cBhvr>
                                    </p:animEffect>
                                  </p:childTnLst>
                                </p:cTn>
                              </p:par>
                              <p:par>
                                <p:cTn id="24" presetID="42" presetClass="entr" presetSubtype="0" fill="hold" nodeType="withEffect">
                                  <p:stCondLst>
                                    <p:cond delay="0"/>
                                  </p:stCondLst>
                                  <p:childTnLst>
                                    <p:set>
                                      <p:cBhvr>
                                        <p:cTn id="25" dur="1" fill="hold">
                                          <p:stCondLst>
                                            <p:cond delay="0"/>
                                          </p:stCondLst>
                                        </p:cTn>
                                        <p:tgtEl>
                                          <p:spTgt spid="45064">
                                            <p:txEl>
                                              <p:pRg st="1" end="1"/>
                                            </p:txEl>
                                          </p:spTgt>
                                        </p:tgtEl>
                                        <p:attrNameLst>
                                          <p:attrName>style.visibility</p:attrName>
                                        </p:attrNameLst>
                                      </p:cBhvr>
                                      <p:to>
                                        <p:strVal val="visible"/>
                                      </p:to>
                                    </p:set>
                                    <p:animEffect transition="in" filter="fade">
                                      <p:cBhvr>
                                        <p:cTn id="26" dur="500"/>
                                        <p:tgtEl>
                                          <p:spTgt spid="45064">
                                            <p:txEl>
                                              <p:pRg st="1" end="1"/>
                                            </p:txEl>
                                          </p:spTgt>
                                        </p:tgtEl>
                                      </p:cBhvr>
                                    </p:animEffect>
                                    <p:anim calcmode="lin" valueType="num">
                                      <p:cBhvr>
                                        <p:cTn id="27" dur="500" fill="hold"/>
                                        <p:tgtEl>
                                          <p:spTgt spid="45064">
                                            <p:txEl>
                                              <p:pRg st="1" end="1"/>
                                            </p:txEl>
                                          </p:spTgt>
                                        </p:tgtEl>
                                        <p:attrNameLst>
                                          <p:attrName>ppt_x</p:attrName>
                                        </p:attrNameLst>
                                      </p:cBhvr>
                                      <p:tavLst>
                                        <p:tav tm="0">
                                          <p:val>
                                            <p:strVal val="#ppt_x"/>
                                          </p:val>
                                        </p:tav>
                                        <p:tav tm="100000">
                                          <p:val>
                                            <p:strVal val="#ppt_x"/>
                                          </p:val>
                                        </p:tav>
                                      </p:tavLst>
                                    </p:anim>
                                    <p:anim calcmode="lin" valueType="num">
                                      <p:cBhvr>
                                        <p:cTn id="28" dur="500" fill="hold"/>
                                        <p:tgtEl>
                                          <p:spTgt spid="45064">
                                            <p:txEl>
                                              <p:pRg st="1" end="1"/>
                                            </p:txEl>
                                          </p:spTgt>
                                        </p:tgtEl>
                                        <p:attrNameLst>
                                          <p:attrName>ppt_y</p:attrName>
                                        </p:attrNameLst>
                                      </p:cBhvr>
                                      <p:tavLst>
                                        <p:tav tm="0">
                                          <p:val>
                                            <p:strVal val="#ppt_y+.1"/>
                                          </p:val>
                                        </p:tav>
                                        <p:tav tm="100000">
                                          <p:val>
                                            <p:strVal val="#ppt_y"/>
                                          </p:val>
                                        </p:tav>
                                      </p:tavLst>
                                    </p:anim>
                                  </p:childTnLst>
                                </p:cTn>
                              </p:par>
                              <p:par>
                                <p:cTn id="29" presetID="22" presetClass="entr" presetSubtype="4" fill="hold" nodeType="withEffect">
                                  <p:stCondLst>
                                    <p:cond delay="0"/>
                                  </p:stCondLst>
                                  <p:iterate type="wd">
                                    <p:tmPct val="5000"/>
                                  </p:iterate>
                                  <p:childTnLst>
                                    <p:set>
                                      <p:cBhvr>
                                        <p:cTn id="30" dur="1" fill="hold">
                                          <p:stCondLst>
                                            <p:cond delay="0"/>
                                          </p:stCondLst>
                                        </p:cTn>
                                        <p:tgtEl>
                                          <p:spTgt spid="45064">
                                            <p:txEl>
                                              <p:pRg st="0" end="0"/>
                                            </p:txEl>
                                          </p:spTgt>
                                        </p:tgtEl>
                                        <p:attrNameLst>
                                          <p:attrName>style.visibility</p:attrName>
                                        </p:attrNameLst>
                                      </p:cBhvr>
                                      <p:to>
                                        <p:strVal val="visible"/>
                                      </p:to>
                                    </p:set>
                                    <p:animEffect transition="in" filter="wipe(down)">
                                      <p:cBhvr>
                                        <p:cTn id="31" dur="500"/>
                                        <p:tgtEl>
                                          <p:spTgt spid="4506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P spid="45062" grpId="0" animBg="1"/>
      <p:bldP spid="45063"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9158" name="Picture 6" descr="agua2"/>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9156" name="Rectangle 4"/>
          <p:cNvSpPr>
            <a:spLocks noGrp="1" noChangeArrowheads="1"/>
          </p:cNvSpPr>
          <p:nvPr>
            <p:ph type="title"/>
          </p:nvPr>
        </p:nvSpPr>
        <p:spPr>
          <a:effectLst>
            <a:outerShdw dist="107763" dir="13500000" algn="ctr" rotWithShape="0">
              <a:schemeClr val="accent1">
                <a:alpha val="50000"/>
              </a:schemeClr>
            </a:outerShdw>
          </a:effectLst>
        </p:spPr>
        <p:txBody>
          <a:bodyPr/>
          <a:lstStyle/>
          <a:p>
            <a:r>
              <a:rPr lang="pt-BR" sz="4000" b="1" dirty="0">
                <a:solidFill>
                  <a:schemeClr val="accent2"/>
                </a:solidFill>
              </a:rPr>
              <a:t>História da Doutrina da Imortalidade no Cristianismo</a:t>
            </a:r>
            <a:endParaRPr lang="pt-BR" sz="4000" b="1" noProof="0" dirty="0">
              <a:solidFill>
                <a:schemeClr val="accent2"/>
              </a:solidFill>
            </a:endParaRPr>
          </a:p>
        </p:txBody>
      </p:sp>
      <p:sp>
        <p:nvSpPr>
          <p:cNvPr id="49157" name="Rectangle 5"/>
          <p:cNvSpPr>
            <a:spLocks noGrp="1" noChangeArrowheads="1"/>
          </p:cNvSpPr>
          <p:nvPr>
            <p:ph type="body" idx="1"/>
          </p:nvPr>
        </p:nvSpPr>
        <p:spPr>
          <a:xfrm>
            <a:off x="468313" y="1844675"/>
            <a:ext cx="8229600" cy="4248150"/>
          </a:xfrm>
        </p:spPr>
        <p:txBody>
          <a:bodyPr/>
          <a:lstStyle/>
          <a:p>
            <a:r>
              <a:rPr lang="pt-BR" b="1" dirty="0"/>
              <a:t>Roma tirou essa doutrina do paganismo.</a:t>
            </a:r>
            <a:endParaRPr lang="pt-BR" b="1" noProof="0" dirty="0"/>
          </a:p>
          <a:p>
            <a:r>
              <a:rPr lang="pt-BR" b="1" dirty="0"/>
              <a:t>Lutero classificou isso junto com "as fábulas monstruosas que fazem parte do estrume romano“</a:t>
            </a:r>
          </a:p>
          <a:p>
            <a:r>
              <a:rPr lang="pt-BR" b="1" dirty="0"/>
              <a:t>No entanto, tanto o catolicismo quanto o protestantismo hoje abraçam essa doutrina</a:t>
            </a:r>
            <a:r>
              <a:rPr lang="pt-BR" b="1" noProof="0" dirty="0"/>
              <a:t>.</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49156"/>
                                        </p:tgtEl>
                                        <p:attrNameLst>
                                          <p:attrName>style.visibility</p:attrName>
                                        </p:attrNameLst>
                                      </p:cBhvr>
                                      <p:to>
                                        <p:strVal val="visible"/>
                                      </p:to>
                                    </p:set>
                                    <p:anim from="(-#ppt_w/2)" to="(#ppt_x)" calcmode="lin" valueType="num">
                                      <p:cBhvr>
                                        <p:cTn id="7" dur="1200" fill="hold">
                                          <p:stCondLst>
                                            <p:cond delay="0"/>
                                          </p:stCondLst>
                                        </p:cTn>
                                        <p:tgtEl>
                                          <p:spTgt spid="49156"/>
                                        </p:tgtEl>
                                        <p:attrNameLst>
                                          <p:attrName>ppt_x</p:attrName>
                                        </p:attrNameLst>
                                      </p:cBhvr>
                                    </p:anim>
                                    <p:anim from="0" to="-1.0" calcmode="lin" valueType="num">
                                      <p:cBhvr>
                                        <p:cTn id="8" dur="400" decel="50000" autoRev="1" fill="hold">
                                          <p:stCondLst>
                                            <p:cond delay="1200"/>
                                          </p:stCondLst>
                                        </p:cTn>
                                        <p:tgtEl>
                                          <p:spTgt spid="49156"/>
                                        </p:tgtEl>
                                        <p:attrNameLst>
                                          <p:attrName>xshear</p:attrName>
                                        </p:attrNameLst>
                                      </p:cBhvr>
                                    </p:anim>
                                    <p:animScale>
                                      <p:cBhvr>
                                        <p:cTn id="9" dur="400" decel="100000" autoRev="1" fill="hold">
                                          <p:stCondLst>
                                            <p:cond delay="1200"/>
                                          </p:stCondLst>
                                        </p:cTn>
                                        <p:tgtEl>
                                          <p:spTgt spid="49156"/>
                                        </p:tgtEl>
                                      </p:cBhvr>
                                      <p:from x="100000" y="100000"/>
                                      <p:to x="80000" y="100000"/>
                                    </p:animScale>
                                    <p:anim by="(#ppt_h/3+#ppt_w*0.1)" calcmode="lin" valueType="num">
                                      <p:cBhvr additive="sum">
                                        <p:cTn id="10" dur="400" decel="100000" autoRev="1" fill="hold">
                                          <p:stCondLst>
                                            <p:cond delay="1200"/>
                                          </p:stCondLst>
                                        </p:cTn>
                                        <p:tgtEl>
                                          <p:spTgt spid="49156"/>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iterate type="lt">
                                    <p:tmPct val="5000"/>
                                  </p:iterate>
                                  <p:childTnLst>
                                    <p:set>
                                      <p:cBhvr>
                                        <p:cTn id="14" dur="1" fill="hold">
                                          <p:stCondLst>
                                            <p:cond delay="0"/>
                                          </p:stCondLst>
                                        </p:cTn>
                                        <p:tgtEl>
                                          <p:spTgt spid="49157">
                                            <p:txEl>
                                              <p:pRg st="0" end="0"/>
                                            </p:txEl>
                                          </p:spTgt>
                                        </p:tgtEl>
                                        <p:attrNameLst>
                                          <p:attrName>style.visibility</p:attrName>
                                        </p:attrNameLst>
                                      </p:cBhvr>
                                      <p:to>
                                        <p:strVal val="visible"/>
                                      </p:to>
                                    </p:set>
                                    <p:anim calcmode="lin" valueType="num">
                                      <p:cBhvr>
                                        <p:cTn id="15" dur="500" fill="hold"/>
                                        <p:tgtEl>
                                          <p:spTgt spid="4915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4915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4915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8" dur="500" fill="hold"/>
                                        <p:tgtEl>
                                          <p:spTgt spid="49157">
                                            <p:txEl>
                                              <p:pRg st="0" end="0"/>
                                            </p:txEl>
                                          </p:spTgt>
                                        </p:tgtEl>
                                        <p:attrNameLst>
                                          <p:attrName>ppt_y</p:attrName>
                                        </p:attrNameLst>
                                      </p:cBhvr>
                                      <p:tavLst>
                                        <p:tav tm="0" fmla="#ppt_y+(sin(-2*pi*(1-$))*-#ppt_x+cos(-2*pi*(1-$))*(1-#ppt_y))*(1-$)">
                                          <p:val>
                                            <p:fltVal val="0"/>
                                          </p:val>
                                        </p:tav>
                                        <p:tav tm="100000">
                                          <p:val>
                                            <p:fltVal val="1"/>
                                          </p:val>
                                        </p:tav>
                                      </p:tavLst>
                                    </p:anim>
                                  </p:childTnLst>
                                  <p:subTnLst>
                                    <p:animClr clrSpc="rgb" dir="cw">
                                      <p:cBhvr override="childStyle">
                                        <p:cTn dur="1" fill="hold" display="0" masterRel="nextClick" afterEffect="1"/>
                                        <p:tgtEl>
                                          <p:spTgt spid="49157">
                                            <p:txEl>
                                              <p:pRg st="0" end="0"/>
                                            </p:txEl>
                                          </p:spTgt>
                                        </p:tgtEl>
                                        <p:attrNameLst>
                                          <p:attrName>ppt_c</p:attrName>
                                        </p:attrNameLst>
                                      </p:cBhvr>
                                      <p:to>
                                        <a:schemeClr val="accent1"/>
                                      </p:to>
                                    </p:animClr>
                                  </p:sub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iterate type="lt">
                                    <p:tmPct val="5000"/>
                                  </p:iterate>
                                  <p:childTnLst>
                                    <p:set>
                                      <p:cBhvr>
                                        <p:cTn id="22" dur="1" fill="hold">
                                          <p:stCondLst>
                                            <p:cond delay="0"/>
                                          </p:stCondLst>
                                        </p:cTn>
                                        <p:tgtEl>
                                          <p:spTgt spid="49157">
                                            <p:txEl>
                                              <p:pRg st="1" end="1"/>
                                            </p:txEl>
                                          </p:spTgt>
                                        </p:tgtEl>
                                        <p:attrNameLst>
                                          <p:attrName>style.visibility</p:attrName>
                                        </p:attrNameLst>
                                      </p:cBhvr>
                                      <p:to>
                                        <p:strVal val="visible"/>
                                      </p:to>
                                    </p:set>
                                    <p:anim calcmode="lin" valueType="num">
                                      <p:cBhvr>
                                        <p:cTn id="23" dur="500" fill="hold"/>
                                        <p:tgtEl>
                                          <p:spTgt spid="4915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4915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49157">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6" dur="500" fill="hold"/>
                                        <p:tgtEl>
                                          <p:spTgt spid="49157">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iterate type="lt">
                                    <p:tmPct val="5000"/>
                                  </p:iterate>
                                  <p:childTnLst>
                                    <p:set>
                                      <p:cBhvr>
                                        <p:cTn id="30" dur="1" fill="hold">
                                          <p:stCondLst>
                                            <p:cond delay="0"/>
                                          </p:stCondLst>
                                        </p:cTn>
                                        <p:tgtEl>
                                          <p:spTgt spid="49157">
                                            <p:txEl>
                                              <p:pRg st="2" end="2"/>
                                            </p:txEl>
                                          </p:spTgt>
                                        </p:tgtEl>
                                        <p:attrNameLst>
                                          <p:attrName>style.visibility</p:attrName>
                                        </p:attrNameLst>
                                      </p:cBhvr>
                                      <p:to>
                                        <p:strVal val="visible"/>
                                      </p:to>
                                    </p:set>
                                    <p:anim calcmode="lin" valueType="num">
                                      <p:cBhvr>
                                        <p:cTn id="31" dur="500" fill="hold"/>
                                        <p:tgtEl>
                                          <p:spTgt spid="49157">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49157">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4915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4" dur="500" fill="hold"/>
                                        <p:tgtEl>
                                          <p:spTgt spid="4915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13" name="Picture 9" descr="potter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7108" name="Rectangle 4"/>
          <p:cNvSpPr>
            <a:spLocks noGrp="1" noChangeArrowheads="1"/>
          </p:cNvSpPr>
          <p:nvPr>
            <p:ph type="title"/>
          </p:nvPr>
        </p:nvSpPr>
        <p:spPr>
          <a:effectLst>
            <a:outerShdw dist="107763" dir="13500000" algn="ctr" rotWithShape="0">
              <a:srgbClr val="C5C5C5">
                <a:alpha val="50000"/>
              </a:srgbClr>
            </a:outerShdw>
          </a:effectLst>
        </p:spPr>
        <p:txBody>
          <a:bodyPr/>
          <a:lstStyle/>
          <a:p>
            <a:r>
              <a:rPr lang="pt-BR" sz="4000" b="1" dirty="0">
                <a:solidFill>
                  <a:srgbClr val="993300"/>
                </a:solidFill>
              </a:rPr>
              <a:t>Os homens não são julgados quando morrem</a:t>
            </a:r>
            <a:endParaRPr lang="pt-BR" sz="4000" b="1" noProof="0" dirty="0">
              <a:solidFill>
                <a:srgbClr val="993300"/>
              </a:solidFill>
            </a:endParaRPr>
          </a:p>
        </p:txBody>
      </p:sp>
      <p:sp>
        <p:nvSpPr>
          <p:cNvPr id="47110" name="Text Box 6"/>
          <p:cNvSpPr txBox="1">
            <a:spLocks noChangeArrowheads="1"/>
          </p:cNvSpPr>
          <p:nvPr/>
        </p:nvSpPr>
        <p:spPr bwMode="auto">
          <a:xfrm>
            <a:off x="323850" y="1484313"/>
            <a:ext cx="8496300" cy="1189037"/>
          </a:xfrm>
          <a:prstGeom prst="rect">
            <a:avLst/>
          </a:prstGeom>
          <a:noFill/>
          <a:ln w="9525">
            <a:noFill/>
            <a:miter lim="800000"/>
            <a:headEnd/>
            <a:tailEnd/>
          </a:ln>
          <a:effectLst/>
        </p:spPr>
        <p:txBody>
          <a:bodyPr>
            <a:spAutoFit/>
          </a:bodyPr>
          <a:lstStyle/>
          <a:p>
            <a:pPr>
              <a:spcBef>
                <a:spcPct val="50000"/>
              </a:spcBef>
            </a:pPr>
            <a:r>
              <a:rPr lang="pt-BR" sz="2400" b="1" dirty="0"/>
              <a:t>“Pois ele determinou </a:t>
            </a:r>
            <a:r>
              <a:rPr lang="pt-BR" sz="2400" b="1" dirty="0">
                <a:solidFill>
                  <a:srgbClr val="993300"/>
                </a:solidFill>
              </a:rPr>
              <a:t>um dia em que julgará </a:t>
            </a:r>
            <a:r>
              <a:rPr lang="pt-BR" sz="2400" b="1" dirty="0"/>
              <a:t>o mundo com justiça”</a:t>
            </a:r>
            <a:endParaRPr lang="pt-BR" sz="2400" b="1" noProof="0" dirty="0"/>
          </a:p>
          <a:p>
            <a:pPr algn="r">
              <a:spcBef>
                <a:spcPct val="50000"/>
              </a:spcBef>
            </a:pPr>
            <a:r>
              <a:rPr lang="pt-BR" sz="1600" b="1" noProof="0" dirty="0"/>
              <a:t>Atos 17: 31</a:t>
            </a:r>
          </a:p>
        </p:txBody>
      </p:sp>
      <p:sp>
        <p:nvSpPr>
          <p:cNvPr id="47111" name="Text Box 7"/>
          <p:cNvSpPr txBox="1">
            <a:spLocks noChangeArrowheads="1"/>
          </p:cNvSpPr>
          <p:nvPr/>
        </p:nvSpPr>
        <p:spPr bwMode="auto">
          <a:xfrm>
            <a:off x="323850" y="2781300"/>
            <a:ext cx="8640763" cy="1189038"/>
          </a:xfrm>
          <a:prstGeom prst="rect">
            <a:avLst/>
          </a:prstGeom>
          <a:noFill/>
          <a:ln w="9525">
            <a:noFill/>
            <a:miter lim="800000"/>
            <a:headEnd/>
            <a:tailEnd/>
          </a:ln>
          <a:effectLst/>
        </p:spPr>
        <p:txBody>
          <a:bodyPr>
            <a:spAutoFit/>
          </a:bodyPr>
          <a:lstStyle/>
          <a:p>
            <a:pPr>
              <a:spcBef>
                <a:spcPct val="50000"/>
              </a:spcBef>
            </a:pPr>
            <a:r>
              <a:rPr lang="pt-BR" sz="2400" b="1" dirty="0"/>
              <a:t>“E aos anjos que não mantiveram a dignidade... ele os mantém... </a:t>
            </a:r>
            <a:r>
              <a:rPr lang="pt-BR" sz="2400" b="1" dirty="0">
                <a:solidFill>
                  <a:srgbClr val="993300"/>
                </a:solidFill>
              </a:rPr>
              <a:t>Para o juízo do grande dia</a:t>
            </a:r>
            <a:r>
              <a:rPr lang="pt-BR" sz="2400" b="1" dirty="0"/>
              <a:t>”</a:t>
            </a:r>
            <a:endParaRPr lang="pt-BR" sz="2400" b="1" noProof="0" dirty="0"/>
          </a:p>
          <a:p>
            <a:pPr algn="r">
              <a:spcBef>
                <a:spcPct val="50000"/>
              </a:spcBef>
            </a:pPr>
            <a:r>
              <a:rPr lang="pt-BR" sz="1600" b="1" noProof="0" dirty="0"/>
              <a:t>Judas, 6</a:t>
            </a:r>
          </a:p>
        </p:txBody>
      </p:sp>
      <p:sp>
        <p:nvSpPr>
          <p:cNvPr id="47112" name="Text Box 8"/>
          <p:cNvSpPr txBox="1">
            <a:spLocks noChangeArrowheads="1"/>
          </p:cNvSpPr>
          <p:nvPr/>
        </p:nvSpPr>
        <p:spPr bwMode="auto">
          <a:xfrm>
            <a:off x="250825" y="4005263"/>
            <a:ext cx="8713788" cy="1938992"/>
          </a:xfrm>
          <a:prstGeom prst="rect">
            <a:avLst/>
          </a:prstGeom>
          <a:noFill/>
          <a:ln w="9525">
            <a:noFill/>
            <a:miter lim="800000"/>
            <a:headEnd/>
            <a:tailEnd/>
          </a:ln>
          <a:effectLst/>
        </p:spPr>
        <p:txBody>
          <a:bodyPr>
            <a:spAutoFit/>
          </a:bodyPr>
          <a:lstStyle/>
          <a:p>
            <a:pPr>
              <a:spcBef>
                <a:spcPct val="50000"/>
              </a:spcBef>
            </a:pPr>
            <a:r>
              <a:rPr lang="pt-BR" sz="2400" b="1" dirty="0"/>
              <a:t>“E vi os mortos, grandes e pequenos, diante de Deus; e os livros foram abertos, e outro livro foi aberto, que é o livro da vida; e </a:t>
            </a:r>
            <a:r>
              <a:rPr lang="pt-BR" sz="2400" b="1" dirty="0">
                <a:solidFill>
                  <a:srgbClr val="993300"/>
                </a:solidFill>
              </a:rPr>
              <a:t>os mortos foram julgados </a:t>
            </a:r>
            <a:r>
              <a:rPr lang="pt-BR" sz="2400" b="1" dirty="0"/>
              <a:t>pelas coisas escritas nos livros, de acordo com suas obras”</a:t>
            </a:r>
            <a:endParaRPr lang="pt-BR" sz="2400" b="1" noProof="0" dirty="0"/>
          </a:p>
          <a:p>
            <a:pPr algn="r">
              <a:spcBef>
                <a:spcPct val="50000"/>
              </a:spcBef>
            </a:pPr>
            <a:r>
              <a:rPr lang="pt-BR" sz="1600" b="1" dirty="0"/>
              <a:t>Apocalipse, </a:t>
            </a:r>
            <a:r>
              <a:rPr lang="pt-BR" sz="1600" b="1" noProof="0" dirty="0"/>
              <a:t>20: 12</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7108"/>
                                        </p:tgtEl>
                                        <p:attrNameLst>
                                          <p:attrName>style.visibility</p:attrName>
                                        </p:attrNameLst>
                                      </p:cBhvr>
                                      <p:tavLst>
                                        <p:tav tm="0">
                                          <p:val>
                                            <p:strVal val="hidden"/>
                                          </p:val>
                                        </p:tav>
                                        <p:tav tm="50000">
                                          <p:val>
                                            <p:strVal val="visible"/>
                                          </p:val>
                                        </p:tav>
                                      </p:tavLst>
                                    </p:anim>
                                  </p:childTnLst>
                                </p:cTn>
                              </p:par>
                            </p:childTnLst>
                          </p:cTn>
                        </p:par>
                        <p:par>
                          <p:cTn id="7" fill="hold">
                            <p:stCondLst>
                              <p:cond delay="3000"/>
                            </p:stCondLst>
                            <p:childTnLst>
                              <p:par>
                                <p:cTn id="8" presetID="22" presetClass="entr" presetSubtype="4" fill="hold" nodeType="afterEffect">
                                  <p:stCondLst>
                                    <p:cond delay="0"/>
                                  </p:stCondLst>
                                  <p:iterate type="wd">
                                    <p:tmPct val="5000"/>
                                  </p:iterate>
                                  <p:childTnLst>
                                    <p:set>
                                      <p:cBhvr>
                                        <p:cTn id="9" dur="1" fill="hold">
                                          <p:stCondLst>
                                            <p:cond delay="0"/>
                                          </p:stCondLst>
                                        </p:cTn>
                                        <p:tgtEl>
                                          <p:spTgt spid="47110">
                                            <p:txEl>
                                              <p:pRg st="0" end="0"/>
                                            </p:txEl>
                                          </p:spTgt>
                                        </p:tgtEl>
                                        <p:attrNameLst>
                                          <p:attrName>style.visibility</p:attrName>
                                        </p:attrNameLst>
                                      </p:cBhvr>
                                      <p:to>
                                        <p:strVal val="visible"/>
                                      </p:to>
                                    </p:set>
                                    <p:animEffect transition="in" filter="wipe(down)">
                                      <p:cBhvr>
                                        <p:cTn id="10" dur="500"/>
                                        <p:tgtEl>
                                          <p:spTgt spid="47110">
                                            <p:txEl>
                                              <p:pRg st="0" end="0"/>
                                            </p:txEl>
                                          </p:spTgt>
                                        </p:tgtEl>
                                      </p:cBhvr>
                                    </p:animEffect>
                                  </p:childTnLst>
                                </p:cTn>
                              </p:par>
                              <p:par>
                                <p:cTn id="11" presetID="42" presetClass="entr" presetSubtype="0" fill="hold" nodeType="withEffect">
                                  <p:stCondLst>
                                    <p:cond delay="0"/>
                                  </p:stCondLst>
                                  <p:childTnLst>
                                    <p:set>
                                      <p:cBhvr>
                                        <p:cTn id="12" dur="1" fill="hold">
                                          <p:stCondLst>
                                            <p:cond delay="0"/>
                                          </p:stCondLst>
                                        </p:cTn>
                                        <p:tgtEl>
                                          <p:spTgt spid="47110">
                                            <p:txEl>
                                              <p:pRg st="1" end="1"/>
                                            </p:txEl>
                                          </p:spTgt>
                                        </p:tgtEl>
                                        <p:attrNameLst>
                                          <p:attrName>style.visibility</p:attrName>
                                        </p:attrNameLst>
                                      </p:cBhvr>
                                      <p:to>
                                        <p:strVal val="visible"/>
                                      </p:to>
                                    </p:set>
                                    <p:animEffect transition="in" filter="fade">
                                      <p:cBhvr>
                                        <p:cTn id="13" dur="500"/>
                                        <p:tgtEl>
                                          <p:spTgt spid="47110">
                                            <p:txEl>
                                              <p:pRg st="1" end="1"/>
                                            </p:txEl>
                                          </p:spTgt>
                                        </p:tgtEl>
                                      </p:cBhvr>
                                    </p:animEffect>
                                    <p:anim calcmode="lin" valueType="num">
                                      <p:cBhvr>
                                        <p:cTn id="14" dur="500" fill="hold"/>
                                        <p:tgtEl>
                                          <p:spTgt spid="47110">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47110">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825"/>
                            </p:stCondLst>
                            <p:childTnLst>
                              <p:par>
                                <p:cTn id="17" presetID="22" presetClass="entr" presetSubtype="4" fill="hold" nodeType="afterEffect">
                                  <p:stCondLst>
                                    <p:cond delay="0"/>
                                  </p:stCondLst>
                                  <p:iterate type="wd">
                                    <p:tmPct val="5000"/>
                                  </p:iterate>
                                  <p:childTnLst>
                                    <p:set>
                                      <p:cBhvr>
                                        <p:cTn id="18" dur="1" fill="hold">
                                          <p:stCondLst>
                                            <p:cond delay="0"/>
                                          </p:stCondLst>
                                        </p:cTn>
                                        <p:tgtEl>
                                          <p:spTgt spid="47111">
                                            <p:txEl>
                                              <p:pRg st="0" end="0"/>
                                            </p:txEl>
                                          </p:spTgt>
                                        </p:tgtEl>
                                        <p:attrNameLst>
                                          <p:attrName>style.visibility</p:attrName>
                                        </p:attrNameLst>
                                      </p:cBhvr>
                                      <p:to>
                                        <p:strVal val="visible"/>
                                      </p:to>
                                    </p:set>
                                    <p:animEffect transition="in" filter="wipe(down)">
                                      <p:cBhvr>
                                        <p:cTn id="19" dur="500"/>
                                        <p:tgtEl>
                                          <p:spTgt spid="47111">
                                            <p:txEl>
                                              <p:pRg st="0" end="0"/>
                                            </p:txEl>
                                          </p:spTgt>
                                        </p:tgtEl>
                                      </p:cBhvr>
                                    </p:animEffect>
                                  </p:childTnLst>
                                </p:cTn>
                              </p:par>
                              <p:par>
                                <p:cTn id="20" presetID="42" presetClass="entr" presetSubtype="0" fill="hold" nodeType="withEffect">
                                  <p:stCondLst>
                                    <p:cond delay="0"/>
                                  </p:stCondLst>
                                  <p:childTnLst>
                                    <p:set>
                                      <p:cBhvr>
                                        <p:cTn id="21" dur="1" fill="hold">
                                          <p:stCondLst>
                                            <p:cond delay="0"/>
                                          </p:stCondLst>
                                        </p:cTn>
                                        <p:tgtEl>
                                          <p:spTgt spid="47111">
                                            <p:txEl>
                                              <p:pRg st="1" end="1"/>
                                            </p:txEl>
                                          </p:spTgt>
                                        </p:tgtEl>
                                        <p:attrNameLst>
                                          <p:attrName>style.visibility</p:attrName>
                                        </p:attrNameLst>
                                      </p:cBhvr>
                                      <p:to>
                                        <p:strVal val="visible"/>
                                      </p:to>
                                    </p:set>
                                    <p:animEffect transition="in" filter="fade">
                                      <p:cBhvr>
                                        <p:cTn id="22" dur="500"/>
                                        <p:tgtEl>
                                          <p:spTgt spid="47111">
                                            <p:txEl>
                                              <p:pRg st="1" end="1"/>
                                            </p:txEl>
                                          </p:spTgt>
                                        </p:tgtEl>
                                      </p:cBhvr>
                                    </p:animEffect>
                                    <p:anim calcmode="lin" valueType="num">
                                      <p:cBhvr>
                                        <p:cTn id="23" dur="500" fill="hold"/>
                                        <p:tgtEl>
                                          <p:spTgt spid="47111">
                                            <p:txEl>
                                              <p:pRg st="1" end="1"/>
                                            </p:txEl>
                                          </p:spTgt>
                                        </p:tgtEl>
                                        <p:attrNameLst>
                                          <p:attrName>ppt_x</p:attrName>
                                        </p:attrNameLst>
                                      </p:cBhvr>
                                      <p:tavLst>
                                        <p:tav tm="0">
                                          <p:val>
                                            <p:strVal val="#ppt_x"/>
                                          </p:val>
                                        </p:tav>
                                        <p:tav tm="100000">
                                          <p:val>
                                            <p:strVal val="#ppt_x"/>
                                          </p:val>
                                        </p:tav>
                                      </p:tavLst>
                                    </p:anim>
                                    <p:anim calcmode="lin" valueType="num">
                                      <p:cBhvr>
                                        <p:cTn id="24" dur="500" fill="hold"/>
                                        <p:tgtEl>
                                          <p:spTgt spid="47111">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4825"/>
                            </p:stCondLst>
                            <p:childTnLst>
                              <p:par>
                                <p:cTn id="26" presetID="22" presetClass="entr" presetSubtype="4" fill="hold" nodeType="afterEffect">
                                  <p:stCondLst>
                                    <p:cond delay="0"/>
                                  </p:stCondLst>
                                  <p:iterate type="wd">
                                    <p:tmPct val="5000"/>
                                  </p:iterate>
                                  <p:childTnLst>
                                    <p:set>
                                      <p:cBhvr>
                                        <p:cTn id="27" dur="1" fill="hold">
                                          <p:stCondLst>
                                            <p:cond delay="0"/>
                                          </p:stCondLst>
                                        </p:cTn>
                                        <p:tgtEl>
                                          <p:spTgt spid="47112">
                                            <p:txEl>
                                              <p:pRg st="0" end="0"/>
                                            </p:txEl>
                                          </p:spTgt>
                                        </p:tgtEl>
                                        <p:attrNameLst>
                                          <p:attrName>style.visibility</p:attrName>
                                        </p:attrNameLst>
                                      </p:cBhvr>
                                      <p:to>
                                        <p:strVal val="visible"/>
                                      </p:to>
                                    </p:set>
                                    <p:animEffect transition="in" filter="wipe(down)">
                                      <p:cBhvr>
                                        <p:cTn id="28" dur="500"/>
                                        <p:tgtEl>
                                          <p:spTgt spid="47112">
                                            <p:txEl>
                                              <p:pRg st="0" end="0"/>
                                            </p:txEl>
                                          </p:spTgt>
                                        </p:tgtEl>
                                      </p:cBhvr>
                                    </p:animEffect>
                                  </p:childTnLst>
                                </p:cTn>
                              </p:par>
                              <p:par>
                                <p:cTn id="29" presetID="42" presetClass="entr" presetSubtype="0" fill="hold" nodeType="withEffect">
                                  <p:stCondLst>
                                    <p:cond delay="0"/>
                                  </p:stCondLst>
                                  <p:childTnLst>
                                    <p:set>
                                      <p:cBhvr>
                                        <p:cTn id="30" dur="1" fill="hold">
                                          <p:stCondLst>
                                            <p:cond delay="0"/>
                                          </p:stCondLst>
                                        </p:cTn>
                                        <p:tgtEl>
                                          <p:spTgt spid="47112">
                                            <p:txEl>
                                              <p:pRg st="1" end="1"/>
                                            </p:txEl>
                                          </p:spTgt>
                                        </p:tgtEl>
                                        <p:attrNameLst>
                                          <p:attrName>style.visibility</p:attrName>
                                        </p:attrNameLst>
                                      </p:cBhvr>
                                      <p:to>
                                        <p:strVal val="visible"/>
                                      </p:to>
                                    </p:set>
                                    <p:animEffect transition="in" filter="fade">
                                      <p:cBhvr>
                                        <p:cTn id="31" dur="500"/>
                                        <p:tgtEl>
                                          <p:spTgt spid="47112">
                                            <p:txEl>
                                              <p:pRg st="1" end="1"/>
                                            </p:txEl>
                                          </p:spTgt>
                                        </p:tgtEl>
                                      </p:cBhvr>
                                    </p:animEffect>
                                    <p:anim calcmode="lin" valueType="num">
                                      <p:cBhvr>
                                        <p:cTn id="32" dur="500" fill="hold"/>
                                        <p:tgtEl>
                                          <p:spTgt spid="47112">
                                            <p:txEl>
                                              <p:pRg st="1" end="1"/>
                                            </p:txEl>
                                          </p:spTgt>
                                        </p:tgtEl>
                                        <p:attrNameLst>
                                          <p:attrName>ppt_x</p:attrName>
                                        </p:attrNameLst>
                                      </p:cBhvr>
                                      <p:tavLst>
                                        <p:tav tm="0">
                                          <p:val>
                                            <p:strVal val="#ppt_x"/>
                                          </p:val>
                                        </p:tav>
                                        <p:tav tm="100000">
                                          <p:val>
                                            <p:strVal val="#ppt_x"/>
                                          </p:val>
                                        </p:tav>
                                      </p:tavLst>
                                    </p:anim>
                                    <p:anim calcmode="lin" valueType="num">
                                      <p:cBhvr>
                                        <p:cTn id="33" dur="500" fill="hold"/>
                                        <p:tgtEl>
                                          <p:spTgt spid="4711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3300"/>
            </a:gs>
            <a:gs pos="100000">
              <a:srgbClr val="FFD9B3"/>
            </a:gs>
          </a:gsLst>
          <a:lin ang="2700000" scaled="1"/>
        </a:gradFill>
        <a:effectLst/>
      </p:bgPr>
    </p:bg>
    <p:spTree>
      <p:nvGrpSpPr>
        <p:cNvPr id="1" name=""/>
        <p:cNvGrpSpPr/>
        <p:nvPr/>
      </p:nvGrpSpPr>
      <p:grpSpPr>
        <a:xfrm>
          <a:off x="0" y="0"/>
          <a:ext cx="0" cy="0"/>
          <a:chOff x="0" y="0"/>
          <a:chExt cx="0" cy="0"/>
        </a:xfrm>
      </p:grpSpPr>
      <p:sp>
        <p:nvSpPr>
          <p:cNvPr id="51204" name="WordArt 4"/>
          <p:cNvSpPr>
            <a:spLocks noChangeArrowheads="1" noChangeShapeType="1" noTextEdit="1"/>
          </p:cNvSpPr>
          <p:nvPr/>
        </p:nvSpPr>
        <p:spPr bwMode="auto">
          <a:xfrm>
            <a:off x="468313" y="333375"/>
            <a:ext cx="5676900" cy="992188"/>
          </a:xfrm>
          <a:prstGeom prst="rect">
            <a:avLst/>
          </a:prstGeom>
        </p:spPr>
        <p:txBody>
          <a:bodyPr wrap="none" fromWordArt="1">
            <a:prstTxWarp prst="textCascadeUp">
              <a:avLst>
                <a:gd name="adj" fmla="val 44444"/>
              </a:avLst>
            </a:prstTxWarp>
            <a:scene3d>
              <a:camera prst="legacyPerspectiveTopLeft">
                <a:rot lat="0" lon="21119998" rev="0"/>
              </a:camera>
              <a:lightRig rig="legacyHarsh4" dir="b"/>
            </a:scene3d>
            <a:sp3d extrusionH="430200" prstMaterial="legacyMatte">
              <a:extrusionClr>
                <a:schemeClr val="accent1"/>
              </a:extrusionClr>
            </a:sp3d>
          </a:bodyPr>
          <a:lstStyle/>
          <a:p>
            <a:pPr algn="ctr"/>
            <a:r>
              <a:rPr lang="pt-BR" sz="3600" kern="10" dirty="0">
                <a:ln w="9525">
                  <a:round/>
                  <a:headEnd/>
                  <a:tailEnd/>
                </a:ln>
                <a:blipFill dpi="0" rotWithShape="0">
                  <a:blip r:embed="rId2"/>
                  <a:srcRect/>
                  <a:tile tx="0" ty="0" sx="100000" sy="100000" flip="none" algn="tl"/>
                </a:blipFill>
                <a:latin typeface="Arial Black"/>
              </a:rPr>
              <a:t>QUANDO O HOMEM MORRE</a:t>
            </a:r>
            <a:endParaRPr lang="pt-BR" sz="3600" kern="10" noProof="0" dirty="0">
              <a:ln w="9525">
                <a:round/>
                <a:headEnd/>
                <a:tailEnd/>
              </a:ln>
              <a:blipFill dpi="0" rotWithShape="0">
                <a:blip r:embed="rId2"/>
                <a:srcRect/>
                <a:tile tx="0" ty="0" sx="100000" sy="100000" flip="none" algn="tl"/>
              </a:blipFill>
              <a:latin typeface="Arial Black"/>
            </a:endParaRPr>
          </a:p>
        </p:txBody>
      </p:sp>
      <p:sp>
        <p:nvSpPr>
          <p:cNvPr id="51205" name="AutoShape 5"/>
          <p:cNvSpPr>
            <a:spLocks noChangeArrowheads="1"/>
          </p:cNvSpPr>
          <p:nvPr/>
        </p:nvSpPr>
        <p:spPr bwMode="auto">
          <a:xfrm rot="2983153">
            <a:off x="2543969" y="1496219"/>
            <a:ext cx="1101725" cy="503237"/>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pt-BR" noProof="0" dirty="0"/>
          </a:p>
        </p:txBody>
      </p:sp>
      <p:sp>
        <p:nvSpPr>
          <p:cNvPr id="51206" name="WordArt 6" descr="Pergamino"/>
          <p:cNvSpPr>
            <a:spLocks noGrp="1" noRot="1" noMove="1" noResize="1" noEditPoints="1" noAdjustHandles="1" noChangeArrowheads="1" noChangeShapeType="1"/>
          </p:cNvSpPr>
          <p:nvPr/>
        </p:nvSpPr>
        <p:spPr bwMode="auto">
          <a:xfrm>
            <a:off x="0" y="2205038"/>
            <a:ext cx="10052050" cy="647700"/>
          </a:xfrm>
          <a:prstGeom prst="rect">
            <a:avLst/>
          </a:prstGeom>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sp3d>
          </a:bodyPr>
          <a:lstStyle/>
          <a:p>
            <a:pPr algn="ctr"/>
            <a:r>
              <a:rPr lang="pt-BR" sz="3600" kern="10" dirty="0">
                <a:ln w="9525">
                  <a:round/>
                  <a:headEnd/>
                  <a:tailEnd/>
                </a:ln>
                <a:blipFill dpi="0" rotWithShape="0">
                  <a:blip r:embed="rId3"/>
                  <a:srcRect/>
                  <a:tile tx="0" ty="0" sx="100000" sy="100000" flip="none" algn="tl"/>
                </a:blipFill>
                <a:latin typeface="Arial Black"/>
              </a:rPr>
              <a:t>O espírito (sopro de vida) volta a Deus, que o deu</a:t>
            </a:r>
            <a:endParaRPr lang="pt-BR" sz="3600" kern="10" noProof="0" dirty="0">
              <a:ln w="9525">
                <a:round/>
                <a:headEnd/>
                <a:tailEnd/>
              </a:ln>
              <a:blipFill dpi="0" rotWithShape="0">
                <a:blip r:embed="rId3"/>
                <a:srcRect/>
                <a:tile tx="0" ty="0" sx="100000" sy="100000" flip="none" algn="tl"/>
              </a:blipFill>
              <a:latin typeface="Arial Black"/>
            </a:endParaRPr>
          </a:p>
        </p:txBody>
      </p:sp>
      <p:sp>
        <p:nvSpPr>
          <p:cNvPr id="51207" name="WordArt 7"/>
          <p:cNvSpPr>
            <a:spLocks noGrp="1" noRot="1" noMove="1" noResize="1" noEditPoints="1" noAdjustHandles="1" noChangeArrowheads="1" noChangeShapeType="1"/>
          </p:cNvSpPr>
          <p:nvPr/>
        </p:nvSpPr>
        <p:spPr bwMode="auto">
          <a:xfrm>
            <a:off x="6227763" y="2636838"/>
            <a:ext cx="2743200" cy="252412"/>
          </a:xfrm>
          <a:prstGeom prst="rect">
            <a:avLst/>
          </a:prstGeom>
        </p:spPr>
        <p:txBody>
          <a:bodyPr wrap="none" fromWordArt="1">
            <a:prstTxWarp prst="textPlain">
              <a:avLst>
                <a:gd name="adj" fmla="val 50000"/>
              </a:avLst>
            </a:prstTxWarp>
          </a:bodyPr>
          <a:lstStyle/>
          <a:p>
            <a:pPr algn="ctr"/>
            <a:r>
              <a:rPr lang="pt-BR" sz="3600" kern="10" dirty="0">
                <a:ln w="9525">
                  <a:noFill/>
                  <a:round/>
                  <a:headEnd/>
                  <a:tailEnd/>
                </a:ln>
                <a:latin typeface="Arial Black"/>
              </a:rPr>
              <a:t>Eclesiastes, </a:t>
            </a:r>
            <a:r>
              <a:rPr lang="pt-BR" sz="3600" kern="10" noProof="0" dirty="0">
                <a:ln w="9525">
                  <a:noFill/>
                  <a:round/>
                  <a:headEnd/>
                  <a:tailEnd/>
                </a:ln>
                <a:latin typeface="Arial Black"/>
              </a:rPr>
              <a:t>12: 7; Gênesis, 2: 7</a:t>
            </a:r>
          </a:p>
        </p:txBody>
      </p:sp>
      <p:sp>
        <p:nvSpPr>
          <p:cNvPr id="51208" name="AutoShape 8"/>
          <p:cNvSpPr>
            <a:spLocks noChangeArrowheads="1"/>
          </p:cNvSpPr>
          <p:nvPr/>
        </p:nvSpPr>
        <p:spPr bwMode="auto">
          <a:xfrm rot="2983153">
            <a:off x="3625056" y="2936082"/>
            <a:ext cx="1101725" cy="5032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pt-BR" noProof="0" dirty="0"/>
          </a:p>
        </p:txBody>
      </p:sp>
      <p:sp>
        <p:nvSpPr>
          <p:cNvPr id="51209" name="WordArt 9" descr="Esterilla"/>
          <p:cNvSpPr>
            <a:spLocks noChangeArrowheads="1" noChangeShapeType="1" noTextEdit="1"/>
          </p:cNvSpPr>
          <p:nvPr/>
        </p:nvSpPr>
        <p:spPr bwMode="auto">
          <a:xfrm>
            <a:off x="755650" y="3644900"/>
            <a:ext cx="7056438" cy="992188"/>
          </a:xfrm>
          <a:prstGeom prst="rect">
            <a:avLst/>
          </a:prstGeom>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sp3d>
          </a:bodyPr>
          <a:lstStyle/>
          <a:p>
            <a:pPr algn="ctr"/>
            <a:r>
              <a:rPr lang="pt-BR" sz="3600" kern="10" dirty="0">
                <a:ln w="9525">
                  <a:round/>
                  <a:headEnd/>
                  <a:tailEnd/>
                </a:ln>
                <a:blipFill dpi="0" rotWithShape="0">
                  <a:blip r:embed="rId4"/>
                  <a:srcRect/>
                  <a:tile tx="0" ty="0" sx="100000" sy="100000" flip="none" algn="tl"/>
                </a:blipFill>
                <a:latin typeface="Arial Black"/>
              </a:rPr>
              <a:t>O corpo volta ao pó</a:t>
            </a:r>
            <a:endParaRPr lang="pt-BR" sz="3600" kern="10" noProof="0" dirty="0">
              <a:ln w="9525">
                <a:round/>
                <a:headEnd/>
                <a:tailEnd/>
              </a:ln>
              <a:blipFill dpi="0" rotWithShape="0">
                <a:blip r:embed="rId4"/>
                <a:srcRect/>
                <a:tile tx="0" ty="0" sx="100000" sy="100000" flip="none" algn="tl"/>
              </a:blipFill>
              <a:latin typeface="Arial Black"/>
            </a:endParaRPr>
          </a:p>
        </p:txBody>
      </p:sp>
      <p:sp>
        <p:nvSpPr>
          <p:cNvPr id="51210" name="WordArt 10"/>
          <p:cNvSpPr>
            <a:spLocks noChangeArrowheads="1" noChangeShapeType="1" noTextEdit="1"/>
          </p:cNvSpPr>
          <p:nvPr/>
        </p:nvSpPr>
        <p:spPr bwMode="auto">
          <a:xfrm>
            <a:off x="6877050" y="4149725"/>
            <a:ext cx="1760538" cy="179388"/>
          </a:xfrm>
          <a:prstGeom prst="rect">
            <a:avLst/>
          </a:prstGeom>
        </p:spPr>
        <p:txBody>
          <a:bodyPr wrap="none" fromWordArt="1">
            <a:prstTxWarp prst="textPlain">
              <a:avLst>
                <a:gd name="adj" fmla="val 50000"/>
              </a:avLst>
            </a:prstTxWarp>
          </a:bodyPr>
          <a:lstStyle/>
          <a:p>
            <a:pPr algn="ctr"/>
            <a:r>
              <a:rPr lang="pt-BR" sz="3600" kern="10">
                <a:ln w="9525">
                  <a:noFill/>
                  <a:round/>
                  <a:headEnd/>
                  <a:tailEnd/>
                </a:ln>
                <a:latin typeface="Arial Black"/>
              </a:rPr>
              <a:t>Gênesis, 3:19</a:t>
            </a:r>
            <a:endParaRPr lang="pt-BR" sz="3600" kern="10" noProof="0" dirty="0">
              <a:ln w="9525">
                <a:noFill/>
                <a:round/>
                <a:headEnd/>
                <a:tailEnd/>
              </a:ln>
              <a:latin typeface="Arial Black"/>
            </a:endParaRPr>
          </a:p>
        </p:txBody>
      </p:sp>
      <p:sp>
        <p:nvSpPr>
          <p:cNvPr id="51211" name="AutoShape 11"/>
          <p:cNvSpPr>
            <a:spLocks noChangeArrowheads="1"/>
          </p:cNvSpPr>
          <p:nvPr/>
        </p:nvSpPr>
        <p:spPr bwMode="auto">
          <a:xfrm rot="2983153">
            <a:off x="4777581" y="4520407"/>
            <a:ext cx="1101725" cy="5032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pt-BR" noProof="0" dirty="0"/>
          </a:p>
        </p:txBody>
      </p:sp>
      <p:sp>
        <p:nvSpPr>
          <p:cNvPr id="51212" name="WordArt 12" descr="Gotas de agua"/>
          <p:cNvSpPr>
            <a:spLocks noGrp="1" noRot="1" noMove="1" noResize="1" noEditPoints="1" noAdjustHandles="1" noChangeArrowheads="1" noChangeShapeType="1"/>
          </p:cNvSpPr>
          <p:nvPr/>
        </p:nvSpPr>
        <p:spPr bwMode="auto">
          <a:xfrm>
            <a:off x="179388" y="5300663"/>
            <a:ext cx="10010775" cy="992187"/>
          </a:xfrm>
          <a:prstGeom prst="rect">
            <a:avLst/>
          </a:prstGeom>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sp3d>
          </a:bodyPr>
          <a:lstStyle/>
          <a:p>
            <a:pPr algn="ctr"/>
            <a:r>
              <a:rPr lang="pt-BR" sz="3600" kern="10" dirty="0">
                <a:ln w="9525">
                  <a:round/>
                  <a:headEnd/>
                  <a:tailEnd/>
                </a:ln>
                <a:blipFill dpi="0" rotWithShape="0">
                  <a:blip r:embed="rId5"/>
                  <a:srcRect/>
                  <a:tile tx="0" ty="0" sx="100000" sy="100000" flip="none" algn="tl"/>
                </a:blipFill>
                <a:latin typeface="Arial Black"/>
              </a:rPr>
              <a:t>Pensamentos e atividades são encerrados</a:t>
            </a:r>
            <a:endParaRPr lang="pt-BR" sz="3600" kern="10" noProof="0" dirty="0">
              <a:ln w="9525">
                <a:round/>
                <a:headEnd/>
                <a:tailEnd/>
              </a:ln>
              <a:blipFill dpi="0" rotWithShape="0">
                <a:blip r:embed="rId5"/>
                <a:srcRect/>
                <a:tile tx="0" ty="0" sx="100000" sy="100000" flip="none" algn="tl"/>
              </a:blipFill>
              <a:latin typeface="Arial Black"/>
            </a:endParaRPr>
          </a:p>
        </p:txBody>
      </p:sp>
      <p:sp>
        <p:nvSpPr>
          <p:cNvPr id="51213" name="WordArt 13"/>
          <p:cNvSpPr>
            <a:spLocks noChangeArrowheads="1" noChangeShapeType="1" noTextEdit="1"/>
          </p:cNvSpPr>
          <p:nvPr/>
        </p:nvSpPr>
        <p:spPr bwMode="auto">
          <a:xfrm>
            <a:off x="6732588" y="6237288"/>
            <a:ext cx="2160587" cy="180975"/>
          </a:xfrm>
          <a:prstGeom prst="rect">
            <a:avLst/>
          </a:prstGeom>
        </p:spPr>
        <p:txBody>
          <a:bodyPr wrap="none" fromWordArt="1">
            <a:prstTxWarp prst="textPlain">
              <a:avLst>
                <a:gd name="adj" fmla="val 50000"/>
              </a:avLst>
            </a:prstTxWarp>
          </a:bodyPr>
          <a:lstStyle/>
          <a:p>
            <a:pPr algn="ctr"/>
            <a:r>
              <a:rPr lang="pt-BR" sz="3600" kern="10" dirty="0">
                <a:ln w="9525">
                  <a:noFill/>
                  <a:round/>
                  <a:headEnd/>
                  <a:tailEnd/>
                </a:ln>
                <a:latin typeface="Arial Black"/>
              </a:rPr>
              <a:t>Eclesiastes, </a:t>
            </a:r>
            <a:r>
              <a:rPr lang="pt-BR" sz="3600" kern="10" noProof="0" dirty="0">
                <a:ln w="9525">
                  <a:noFill/>
                  <a:round/>
                  <a:headEnd/>
                  <a:tailEnd/>
                </a:ln>
                <a:latin typeface="Arial Black"/>
              </a:rPr>
              <a:t>9: 10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1204"/>
                                        </p:tgtEl>
                                        <p:attrNameLst>
                                          <p:attrName>style.visibility</p:attrName>
                                        </p:attrNameLst>
                                      </p:cBhvr>
                                      <p:to>
                                        <p:strVal val="visible"/>
                                      </p:to>
                                    </p:set>
                                    <p:animEffect transition="in" filter="fade">
                                      <p:cBhvr>
                                        <p:cTn id="7" dur="500"/>
                                        <p:tgtEl>
                                          <p:spTgt spid="51204"/>
                                        </p:tgtEl>
                                      </p:cBhvr>
                                    </p:animEffect>
                                    <p:anim calcmode="lin" valueType="num">
                                      <p:cBhvr>
                                        <p:cTn id="8" dur="500" fill="hold"/>
                                        <p:tgtEl>
                                          <p:spTgt spid="51204"/>
                                        </p:tgtEl>
                                        <p:attrNameLst>
                                          <p:attrName>ppt_x</p:attrName>
                                        </p:attrNameLst>
                                      </p:cBhvr>
                                      <p:tavLst>
                                        <p:tav tm="0">
                                          <p:val>
                                            <p:strVal val="#ppt_x"/>
                                          </p:val>
                                        </p:tav>
                                        <p:tav tm="100000">
                                          <p:val>
                                            <p:strVal val="#ppt_x"/>
                                          </p:val>
                                        </p:tav>
                                      </p:tavLst>
                                    </p:anim>
                                    <p:anim calcmode="lin" valueType="num">
                                      <p:cBhvr>
                                        <p:cTn id="9" dur="500" fill="hold"/>
                                        <p:tgtEl>
                                          <p:spTgt spid="5120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7" presetClass="entr" presetSubtype="8" fill="hold" grpId="0" nodeType="clickEffect">
                                  <p:stCondLst>
                                    <p:cond delay="0"/>
                                  </p:stCondLst>
                                  <p:childTnLst>
                                    <p:set>
                                      <p:cBhvr>
                                        <p:cTn id="13" dur="1" fill="hold">
                                          <p:stCondLst>
                                            <p:cond delay="0"/>
                                          </p:stCondLst>
                                        </p:cTn>
                                        <p:tgtEl>
                                          <p:spTgt spid="51205"/>
                                        </p:tgtEl>
                                        <p:attrNameLst>
                                          <p:attrName>style.visibility</p:attrName>
                                        </p:attrNameLst>
                                      </p:cBhvr>
                                      <p:to>
                                        <p:strVal val="visible"/>
                                      </p:to>
                                    </p:set>
                                    <p:anim calcmode="lin" valueType="num">
                                      <p:cBhvr>
                                        <p:cTn id="14" dur="500" fill="hold"/>
                                        <p:tgtEl>
                                          <p:spTgt spid="51205"/>
                                        </p:tgtEl>
                                        <p:attrNameLst>
                                          <p:attrName>ppt_x</p:attrName>
                                        </p:attrNameLst>
                                      </p:cBhvr>
                                      <p:tavLst>
                                        <p:tav tm="0">
                                          <p:val>
                                            <p:strVal val="#ppt_x-#ppt_w/2"/>
                                          </p:val>
                                        </p:tav>
                                        <p:tav tm="100000">
                                          <p:val>
                                            <p:strVal val="#ppt_x"/>
                                          </p:val>
                                        </p:tav>
                                      </p:tavLst>
                                    </p:anim>
                                    <p:anim calcmode="lin" valueType="num">
                                      <p:cBhvr>
                                        <p:cTn id="15" dur="500" fill="hold"/>
                                        <p:tgtEl>
                                          <p:spTgt spid="51205"/>
                                        </p:tgtEl>
                                        <p:attrNameLst>
                                          <p:attrName>ppt_y</p:attrName>
                                        </p:attrNameLst>
                                      </p:cBhvr>
                                      <p:tavLst>
                                        <p:tav tm="0">
                                          <p:val>
                                            <p:strVal val="#ppt_y"/>
                                          </p:val>
                                        </p:tav>
                                        <p:tav tm="100000">
                                          <p:val>
                                            <p:strVal val="#ppt_y"/>
                                          </p:val>
                                        </p:tav>
                                      </p:tavLst>
                                    </p:anim>
                                    <p:anim calcmode="lin" valueType="num">
                                      <p:cBhvr>
                                        <p:cTn id="16" dur="500" fill="hold"/>
                                        <p:tgtEl>
                                          <p:spTgt spid="51205"/>
                                        </p:tgtEl>
                                        <p:attrNameLst>
                                          <p:attrName>ppt_w</p:attrName>
                                        </p:attrNameLst>
                                      </p:cBhvr>
                                      <p:tavLst>
                                        <p:tav tm="0">
                                          <p:val>
                                            <p:fltVal val="0"/>
                                          </p:val>
                                        </p:tav>
                                        <p:tav tm="100000">
                                          <p:val>
                                            <p:strVal val="#ppt_w"/>
                                          </p:val>
                                        </p:tav>
                                      </p:tavLst>
                                    </p:anim>
                                    <p:anim calcmode="lin" valueType="num">
                                      <p:cBhvr>
                                        <p:cTn id="17" dur="500" fill="hold"/>
                                        <p:tgtEl>
                                          <p:spTgt spid="51205"/>
                                        </p:tgtEl>
                                        <p:attrNameLst>
                                          <p:attrName>ppt_h</p:attrName>
                                        </p:attrNameLst>
                                      </p:cBhvr>
                                      <p:tavLst>
                                        <p:tav tm="0">
                                          <p:val>
                                            <p:strVal val="#ppt_h"/>
                                          </p:val>
                                        </p:tav>
                                        <p:tav tm="100000">
                                          <p:val>
                                            <p:strVal val="#ppt_h"/>
                                          </p:val>
                                        </p:tav>
                                      </p:tavLst>
                                    </p:anim>
                                  </p:childTnLst>
                                </p:cTn>
                              </p:par>
                            </p:childTnLst>
                          </p:cTn>
                        </p:par>
                        <p:par>
                          <p:cTn id="18" fill="hold">
                            <p:stCondLst>
                              <p:cond delay="500"/>
                            </p:stCondLst>
                            <p:childTnLst>
                              <p:par>
                                <p:cTn id="19" presetID="47" presetClass="entr" presetSubtype="0" fill="hold" grpId="0" nodeType="afterEffect">
                                  <p:stCondLst>
                                    <p:cond delay="0"/>
                                  </p:stCondLst>
                                  <p:childTnLst>
                                    <p:set>
                                      <p:cBhvr>
                                        <p:cTn id="20" dur="1" fill="hold">
                                          <p:stCondLst>
                                            <p:cond delay="0"/>
                                          </p:stCondLst>
                                        </p:cTn>
                                        <p:tgtEl>
                                          <p:spTgt spid="51206"/>
                                        </p:tgtEl>
                                        <p:attrNameLst>
                                          <p:attrName>style.visibility</p:attrName>
                                        </p:attrNameLst>
                                      </p:cBhvr>
                                      <p:to>
                                        <p:strVal val="visible"/>
                                      </p:to>
                                    </p:set>
                                    <p:animEffect transition="in" filter="fade">
                                      <p:cBhvr>
                                        <p:cTn id="21" dur="500"/>
                                        <p:tgtEl>
                                          <p:spTgt spid="51206"/>
                                        </p:tgtEl>
                                      </p:cBhvr>
                                    </p:animEffect>
                                    <p:anim calcmode="lin" valueType="num">
                                      <p:cBhvr>
                                        <p:cTn id="22" dur="500" fill="hold"/>
                                        <p:tgtEl>
                                          <p:spTgt spid="51206"/>
                                        </p:tgtEl>
                                        <p:attrNameLst>
                                          <p:attrName>ppt_x</p:attrName>
                                        </p:attrNameLst>
                                      </p:cBhvr>
                                      <p:tavLst>
                                        <p:tav tm="0">
                                          <p:val>
                                            <p:strVal val="#ppt_x"/>
                                          </p:val>
                                        </p:tav>
                                        <p:tav tm="100000">
                                          <p:val>
                                            <p:strVal val="#ppt_x"/>
                                          </p:val>
                                        </p:tav>
                                      </p:tavLst>
                                    </p:anim>
                                    <p:anim calcmode="lin" valueType="num">
                                      <p:cBhvr>
                                        <p:cTn id="23" dur="500" fill="hold"/>
                                        <p:tgtEl>
                                          <p:spTgt spid="51206"/>
                                        </p:tgtEl>
                                        <p:attrNameLst>
                                          <p:attrName>ppt_y</p:attrName>
                                        </p:attrNameLst>
                                      </p:cBhvr>
                                      <p:tavLst>
                                        <p:tav tm="0">
                                          <p:val>
                                            <p:strVal val="#ppt_y-.1"/>
                                          </p:val>
                                        </p:tav>
                                        <p:tav tm="100000">
                                          <p:val>
                                            <p:strVal val="#ppt_y"/>
                                          </p:val>
                                        </p:tav>
                                      </p:tavLst>
                                    </p:anim>
                                  </p:childTnLst>
                                </p:cTn>
                              </p:par>
                              <p:par>
                                <p:cTn id="24" presetID="10" presetClass="entr" presetSubtype="0" fill="hold" grpId="0" nodeType="withEffect">
                                  <p:stCondLst>
                                    <p:cond delay="0"/>
                                  </p:stCondLst>
                                  <p:childTnLst>
                                    <p:set>
                                      <p:cBhvr>
                                        <p:cTn id="25" dur="1" fill="hold">
                                          <p:stCondLst>
                                            <p:cond delay="0"/>
                                          </p:stCondLst>
                                        </p:cTn>
                                        <p:tgtEl>
                                          <p:spTgt spid="51207"/>
                                        </p:tgtEl>
                                        <p:attrNameLst>
                                          <p:attrName>style.visibility</p:attrName>
                                        </p:attrNameLst>
                                      </p:cBhvr>
                                      <p:to>
                                        <p:strVal val="visible"/>
                                      </p:to>
                                    </p:set>
                                    <p:animEffect transition="in" filter="fade">
                                      <p:cBhvr>
                                        <p:cTn id="26" dur="500"/>
                                        <p:tgtEl>
                                          <p:spTgt spid="51207"/>
                                        </p:tgtEl>
                                      </p:cBhvr>
                                    </p:animEffect>
                                  </p:childTnLst>
                                </p:cTn>
                              </p:par>
                            </p:childTnLst>
                          </p:cTn>
                        </p:par>
                      </p:childTnLst>
                    </p:cTn>
                  </p:par>
                  <p:par>
                    <p:cTn id="27" fill="hold">
                      <p:stCondLst>
                        <p:cond delay="indefinite"/>
                      </p:stCondLst>
                      <p:childTnLst>
                        <p:par>
                          <p:cTn id="28" fill="hold">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51208"/>
                                        </p:tgtEl>
                                        <p:attrNameLst>
                                          <p:attrName>style.visibility</p:attrName>
                                        </p:attrNameLst>
                                      </p:cBhvr>
                                      <p:to>
                                        <p:strVal val="visible"/>
                                      </p:to>
                                    </p:set>
                                    <p:anim calcmode="lin" valueType="num">
                                      <p:cBhvr>
                                        <p:cTn id="31" dur="500" fill="hold"/>
                                        <p:tgtEl>
                                          <p:spTgt spid="51208"/>
                                        </p:tgtEl>
                                        <p:attrNameLst>
                                          <p:attrName>ppt_x</p:attrName>
                                        </p:attrNameLst>
                                      </p:cBhvr>
                                      <p:tavLst>
                                        <p:tav tm="0">
                                          <p:val>
                                            <p:strVal val="#ppt_x-#ppt_w/2"/>
                                          </p:val>
                                        </p:tav>
                                        <p:tav tm="100000">
                                          <p:val>
                                            <p:strVal val="#ppt_x"/>
                                          </p:val>
                                        </p:tav>
                                      </p:tavLst>
                                    </p:anim>
                                    <p:anim calcmode="lin" valueType="num">
                                      <p:cBhvr>
                                        <p:cTn id="32" dur="500" fill="hold"/>
                                        <p:tgtEl>
                                          <p:spTgt spid="51208"/>
                                        </p:tgtEl>
                                        <p:attrNameLst>
                                          <p:attrName>ppt_y</p:attrName>
                                        </p:attrNameLst>
                                      </p:cBhvr>
                                      <p:tavLst>
                                        <p:tav tm="0">
                                          <p:val>
                                            <p:strVal val="#ppt_y"/>
                                          </p:val>
                                        </p:tav>
                                        <p:tav tm="100000">
                                          <p:val>
                                            <p:strVal val="#ppt_y"/>
                                          </p:val>
                                        </p:tav>
                                      </p:tavLst>
                                    </p:anim>
                                    <p:anim calcmode="lin" valueType="num">
                                      <p:cBhvr>
                                        <p:cTn id="33" dur="500" fill="hold"/>
                                        <p:tgtEl>
                                          <p:spTgt spid="51208"/>
                                        </p:tgtEl>
                                        <p:attrNameLst>
                                          <p:attrName>ppt_w</p:attrName>
                                        </p:attrNameLst>
                                      </p:cBhvr>
                                      <p:tavLst>
                                        <p:tav tm="0">
                                          <p:val>
                                            <p:fltVal val="0"/>
                                          </p:val>
                                        </p:tav>
                                        <p:tav tm="100000">
                                          <p:val>
                                            <p:strVal val="#ppt_w"/>
                                          </p:val>
                                        </p:tav>
                                      </p:tavLst>
                                    </p:anim>
                                    <p:anim calcmode="lin" valueType="num">
                                      <p:cBhvr>
                                        <p:cTn id="34" dur="500" fill="hold"/>
                                        <p:tgtEl>
                                          <p:spTgt spid="51208"/>
                                        </p:tgtEl>
                                        <p:attrNameLst>
                                          <p:attrName>ppt_h</p:attrName>
                                        </p:attrNameLst>
                                      </p:cBhvr>
                                      <p:tavLst>
                                        <p:tav tm="0">
                                          <p:val>
                                            <p:strVal val="#ppt_h"/>
                                          </p:val>
                                        </p:tav>
                                        <p:tav tm="100000">
                                          <p:val>
                                            <p:strVal val="#ppt_h"/>
                                          </p:val>
                                        </p:tav>
                                      </p:tavLst>
                                    </p:anim>
                                  </p:childTnLst>
                                </p:cTn>
                              </p:par>
                            </p:childTnLst>
                          </p:cTn>
                        </p:par>
                        <p:par>
                          <p:cTn id="35" fill="hold">
                            <p:stCondLst>
                              <p:cond delay="500"/>
                            </p:stCondLst>
                            <p:childTnLst>
                              <p:par>
                                <p:cTn id="36" presetID="47" presetClass="entr" presetSubtype="0" fill="hold" grpId="0" nodeType="afterEffect">
                                  <p:stCondLst>
                                    <p:cond delay="0"/>
                                  </p:stCondLst>
                                  <p:childTnLst>
                                    <p:set>
                                      <p:cBhvr>
                                        <p:cTn id="37" dur="1" fill="hold">
                                          <p:stCondLst>
                                            <p:cond delay="0"/>
                                          </p:stCondLst>
                                        </p:cTn>
                                        <p:tgtEl>
                                          <p:spTgt spid="51209"/>
                                        </p:tgtEl>
                                        <p:attrNameLst>
                                          <p:attrName>style.visibility</p:attrName>
                                        </p:attrNameLst>
                                      </p:cBhvr>
                                      <p:to>
                                        <p:strVal val="visible"/>
                                      </p:to>
                                    </p:set>
                                    <p:animEffect transition="in" filter="fade">
                                      <p:cBhvr>
                                        <p:cTn id="38" dur="500"/>
                                        <p:tgtEl>
                                          <p:spTgt spid="51209"/>
                                        </p:tgtEl>
                                      </p:cBhvr>
                                    </p:animEffect>
                                    <p:anim calcmode="lin" valueType="num">
                                      <p:cBhvr>
                                        <p:cTn id="39" dur="500" fill="hold"/>
                                        <p:tgtEl>
                                          <p:spTgt spid="51209"/>
                                        </p:tgtEl>
                                        <p:attrNameLst>
                                          <p:attrName>ppt_x</p:attrName>
                                        </p:attrNameLst>
                                      </p:cBhvr>
                                      <p:tavLst>
                                        <p:tav tm="0">
                                          <p:val>
                                            <p:strVal val="#ppt_x"/>
                                          </p:val>
                                        </p:tav>
                                        <p:tav tm="100000">
                                          <p:val>
                                            <p:strVal val="#ppt_x"/>
                                          </p:val>
                                        </p:tav>
                                      </p:tavLst>
                                    </p:anim>
                                    <p:anim calcmode="lin" valueType="num">
                                      <p:cBhvr>
                                        <p:cTn id="40" dur="500" fill="hold"/>
                                        <p:tgtEl>
                                          <p:spTgt spid="51209"/>
                                        </p:tgtEl>
                                        <p:attrNameLst>
                                          <p:attrName>ppt_y</p:attrName>
                                        </p:attrNameLst>
                                      </p:cBhvr>
                                      <p:tavLst>
                                        <p:tav tm="0">
                                          <p:val>
                                            <p:strVal val="#ppt_y-.1"/>
                                          </p:val>
                                        </p:tav>
                                        <p:tav tm="100000">
                                          <p:val>
                                            <p:strVal val="#ppt_y"/>
                                          </p:val>
                                        </p:tav>
                                      </p:tavLst>
                                    </p:anim>
                                  </p:childTnLst>
                                </p:cTn>
                              </p:par>
                              <p:par>
                                <p:cTn id="41" presetID="10" presetClass="entr" presetSubtype="0" fill="hold" grpId="0" nodeType="withEffect">
                                  <p:stCondLst>
                                    <p:cond delay="0"/>
                                  </p:stCondLst>
                                  <p:childTnLst>
                                    <p:set>
                                      <p:cBhvr>
                                        <p:cTn id="42" dur="1" fill="hold">
                                          <p:stCondLst>
                                            <p:cond delay="0"/>
                                          </p:stCondLst>
                                        </p:cTn>
                                        <p:tgtEl>
                                          <p:spTgt spid="51210"/>
                                        </p:tgtEl>
                                        <p:attrNameLst>
                                          <p:attrName>style.visibility</p:attrName>
                                        </p:attrNameLst>
                                      </p:cBhvr>
                                      <p:to>
                                        <p:strVal val="visible"/>
                                      </p:to>
                                    </p:set>
                                    <p:animEffect transition="in" filter="fade">
                                      <p:cBhvr>
                                        <p:cTn id="43" dur="500"/>
                                        <p:tgtEl>
                                          <p:spTgt spid="51210"/>
                                        </p:tgtEl>
                                      </p:cBhvr>
                                    </p:animEffect>
                                  </p:childTnLst>
                                </p:cTn>
                              </p:par>
                            </p:childTnLst>
                          </p:cTn>
                        </p:par>
                      </p:childTnLst>
                    </p:cTn>
                  </p:par>
                  <p:par>
                    <p:cTn id="44" fill="hold">
                      <p:stCondLst>
                        <p:cond delay="indefinite"/>
                      </p:stCondLst>
                      <p:childTnLst>
                        <p:par>
                          <p:cTn id="45" fill="hold">
                            <p:stCondLst>
                              <p:cond delay="0"/>
                            </p:stCondLst>
                            <p:childTnLst>
                              <p:par>
                                <p:cTn id="46" presetID="17" presetClass="entr" presetSubtype="8" fill="hold" grpId="0" nodeType="clickEffect">
                                  <p:stCondLst>
                                    <p:cond delay="0"/>
                                  </p:stCondLst>
                                  <p:childTnLst>
                                    <p:set>
                                      <p:cBhvr>
                                        <p:cTn id="47" dur="1" fill="hold">
                                          <p:stCondLst>
                                            <p:cond delay="0"/>
                                          </p:stCondLst>
                                        </p:cTn>
                                        <p:tgtEl>
                                          <p:spTgt spid="51211"/>
                                        </p:tgtEl>
                                        <p:attrNameLst>
                                          <p:attrName>style.visibility</p:attrName>
                                        </p:attrNameLst>
                                      </p:cBhvr>
                                      <p:to>
                                        <p:strVal val="visible"/>
                                      </p:to>
                                    </p:set>
                                    <p:anim calcmode="lin" valueType="num">
                                      <p:cBhvr>
                                        <p:cTn id="48" dur="500" fill="hold"/>
                                        <p:tgtEl>
                                          <p:spTgt spid="51211"/>
                                        </p:tgtEl>
                                        <p:attrNameLst>
                                          <p:attrName>ppt_x</p:attrName>
                                        </p:attrNameLst>
                                      </p:cBhvr>
                                      <p:tavLst>
                                        <p:tav tm="0">
                                          <p:val>
                                            <p:strVal val="#ppt_x-#ppt_w/2"/>
                                          </p:val>
                                        </p:tav>
                                        <p:tav tm="100000">
                                          <p:val>
                                            <p:strVal val="#ppt_x"/>
                                          </p:val>
                                        </p:tav>
                                      </p:tavLst>
                                    </p:anim>
                                    <p:anim calcmode="lin" valueType="num">
                                      <p:cBhvr>
                                        <p:cTn id="49" dur="500" fill="hold"/>
                                        <p:tgtEl>
                                          <p:spTgt spid="51211"/>
                                        </p:tgtEl>
                                        <p:attrNameLst>
                                          <p:attrName>ppt_y</p:attrName>
                                        </p:attrNameLst>
                                      </p:cBhvr>
                                      <p:tavLst>
                                        <p:tav tm="0">
                                          <p:val>
                                            <p:strVal val="#ppt_y"/>
                                          </p:val>
                                        </p:tav>
                                        <p:tav tm="100000">
                                          <p:val>
                                            <p:strVal val="#ppt_y"/>
                                          </p:val>
                                        </p:tav>
                                      </p:tavLst>
                                    </p:anim>
                                    <p:anim calcmode="lin" valueType="num">
                                      <p:cBhvr>
                                        <p:cTn id="50" dur="500" fill="hold"/>
                                        <p:tgtEl>
                                          <p:spTgt spid="51211"/>
                                        </p:tgtEl>
                                        <p:attrNameLst>
                                          <p:attrName>ppt_w</p:attrName>
                                        </p:attrNameLst>
                                      </p:cBhvr>
                                      <p:tavLst>
                                        <p:tav tm="0">
                                          <p:val>
                                            <p:fltVal val="0"/>
                                          </p:val>
                                        </p:tav>
                                        <p:tav tm="100000">
                                          <p:val>
                                            <p:strVal val="#ppt_w"/>
                                          </p:val>
                                        </p:tav>
                                      </p:tavLst>
                                    </p:anim>
                                    <p:anim calcmode="lin" valueType="num">
                                      <p:cBhvr>
                                        <p:cTn id="51" dur="500" fill="hold"/>
                                        <p:tgtEl>
                                          <p:spTgt spid="51211"/>
                                        </p:tgtEl>
                                        <p:attrNameLst>
                                          <p:attrName>ppt_h</p:attrName>
                                        </p:attrNameLst>
                                      </p:cBhvr>
                                      <p:tavLst>
                                        <p:tav tm="0">
                                          <p:val>
                                            <p:strVal val="#ppt_h"/>
                                          </p:val>
                                        </p:tav>
                                        <p:tav tm="100000">
                                          <p:val>
                                            <p:strVal val="#ppt_h"/>
                                          </p:val>
                                        </p:tav>
                                      </p:tavLst>
                                    </p:anim>
                                  </p:childTnLst>
                                </p:cTn>
                              </p:par>
                            </p:childTnLst>
                          </p:cTn>
                        </p:par>
                        <p:par>
                          <p:cTn id="52" fill="hold">
                            <p:stCondLst>
                              <p:cond delay="500"/>
                            </p:stCondLst>
                            <p:childTnLst>
                              <p:par>
                                <p:cTn id="53" presetID="47" presetClass="entr" presetSubtype="0" fill="hold" grpId="0" nodeType="afterEffect">
                                  <p:stCondLst>
                                    <p:cond delay="0"/>
                                  </p:stCondLst>
                                  <p:childTnLst>
                                    <p:set>
                                      <p:cBhvr>
                                        <p:cTn id="54" dur="1" fill="hold">
                                          <p:stCondLst>
                                            <p:cond delay="0"/>
                                          </p:stCondLst>
                                        </p:cTn>
                                        <p:tgtEl>
                                          <p:spTgt spid="51212"/>
                                        </p:tgtEl>
                                        <p:attrNameLst>
                                          <p:attrName>style.visibility</p:attrName>
                                        </p:attrNameLst>
                                      </p:cBhvr>
                                      <p:to>
                                        <p:strVal val="visible"/>
                                      </p:to>
                                    </p:set>
                                    <p:animEffect transition="in" filter="fade">
                                      <p:cBhvr>
                                        <p:cTn id="55" dur="500"/>
                                        <p:tgtEl>
                                          <p:spTgt spid="51212"/>
                                        </p:tgtEl>
                                      </p:cBhvr>
                                    </p:animEffect>
                                    <p:anim calcmode="lin" valueType="num">
                                      <p:cBhvr>
                                        <p:cTn id="56" dur="500" fill="hold"/>
                                        <p:tgtEl>
                                          <p:spTgt spid="51212"/>
                                        </p:tgtEl>
                                        <p:attrNameLst>
                                          <p:attrName>ppt_x</p:attrName>
                                        </p:attrNameLst>
                                      </p:cBhvr>
                                      <p:tavLst>
                                        <p:tav tm="0">
                                          <p:val>
                                            <p:strVal val="#ppt_x"/>
                                          </p:val>
                                        </p:tav>
                                        <p:tav tm="100000">
                                          <p:val>
                                            <p:strVal val="#ppt_x"/>
                                          </p:val>
                                        </p:tav>
                                      </p:tavLst>
                                    </p:anim>
                                    <p:anim calcmode="lin" valueType="num">
                                      <p:cBhvr>
                                        <p:cTn id="57" dur="500" fill="hold"/>
                                        <p:tgtEl>
                                          <p:spTgt spid="51212"/>
                                        </p:tgtEl>
                                        <p:attrNameLst>
                                          <p:attrName>ppt_y</p:attrName>
                                        </p:attrNameLst>
                                      </p:cBhvr>
                                      <p:tavLst>
                                        <p:tav tm="0">
                                          <p:val>
                                            <p:strVal val="#ppt_y-.1"/>
                                          </p:val>
                                        </p:tav>
                                        <p:tav tm="100000">
                                          <p:val>
                                            <p:strVal val="#ppt_y"/>
                                          </p:val>
                                        </p:tav>
                                      </p:tavLst>
                                    </p:anim>
                                  </p:childTnLst>
                                </p:cTn>
                              </p:par>
                              <p:par>
                                <p:cTn id="58" presetID="10" presetClass="entr" presetSubtype="0" fill="hold" grpId="0" nodeType="withEffect">
                                  <p:stCondLst>
                                    <p:cond delay="0"/>
                                  </p:stCondLst>
                                  <p:childTnLst>
                                    <p:set>
                                      <p:cBhvr>
                                        <p:cTn id="59" dur="1" fill="hold">
                                          <p:stCondLst>
                                            <p:cond delay="0"/>
                                          </p:stCondLst>
                                        </p:cTn>
                                        <p:tgtEl>
                                          <p:spTgt spid="51213"/>
                                        </p:tgtEl>
                                        <p:attrNameLst>
                                          <p:attrName>style.visibility</p:attrName>
                                        </p:attrNameLst>
                                      </p:cBhvr>
                                      <p:to>
                                        <p:strVal val="visible"/>
                                      </p:to>
                                    </p:set>
                                    <p:animEffect transition="in" filter="fade">
                                      <p:cBhvr>
                                        <p:cTn id="60" dur="500"/>
                                        <p:tgtEl>
                                          <p:spTgt spid="5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animBg="1"/>
      <p:bldP spid="51205" grpId="0" animBg="1"/>
      <p:bldP spid="51206" grpId="0" animBg="1"/>
      <p:bldP spid="51207" grpId="0"/>
      <p:bldP spid="51208" grpId="0" animBg="1"/>
      <p:bldP spid="51209" grpId="0" animBg="1"/>
      <p:bldP spid="51210" grpId="0"/>
      <p:bldP spid="51211" grpId="0" animBg="1"/>
      <p:bldP spid="51212" grpId="0" animBg="1"/>
      <p:bldP spid="51213"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3300"/>
            </a:gs>
            <a:gs pos="100000">
              <a:srgbClr val="FFD9B3"/>
            </a:gs>
          </a:gsLst>
          <a:lin ang="2700000" scaled="1"/>
        </a:gradFill>
        <a:effectLst/>
      </p:bgPr>
    </p:bg>
    <p:spTree>
      <p:nvGrpSpPr>
        <p:cNvPr id="1" name=""/>
        <p:cNvGrpSpPr/>
        <p:nvPr/>
      </p:nvGrpSpPr>
      <p:grpSpPr>
        <a:xfrm>
          <a:off x="0" y="0"/>
          <a:ext cx="0" cy="0"/>
          <a:chOff x="0" y="0"/>
          <a:chExt cx="0" cy="0"/>
        </a:xfrm>
      </p:grpSpPr>
      <p:sp>
        <p:nvSpPr>
          <p:cNvPr id="52228" name="WordArt 4"/>
          <p:cNvSpPr>
            <a:spLocks noChangeArrowheads="1" noChangeShapeType="1" noTextEdit="1"/>
          </p:cNvSpPr>
          <p:nvPr/>
        </p:nvSpPr>
        <p:spPr bwMode="auto">
          <a:xfrm>
            <a:off x="1116013" y="188913"/>
            <a:ext cx="7416800" cy="1368425"/>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99"/>
                </a:solidFill>
                <a:effectLst>
                  <a:prstShdw prst="shdw13" dist="53882" dir="13500000">
                    <a:srgbClr val="868686">
                      <a:alpha val="50000"/>
                    </a:srgbClr>
                  </a:prstShdw>
                </a:effectLst>
                <a:latin typeface="Arial Black"/>
              </a:rPr>
              <a:t>O primeiro ato consciente,
após a morte,
será a ressurreição</a:t>
            </a:r>
            <a:endParaRPr lang="pt-BR" sz="3600" kern="10" noProof="0" dirty="0">
              <a:ln w="9525">
                <a:solidFill>
                  <a:srgbClr val="000000"/>
                </a:solidFill>
                <a:round/>
                <a:headEnd/>
                <a:tailEnd/>
              </a:ln>
              <a:solidFill>
                <a:srgbClr val="FFFF99"/>
              </a:solidFill>
              <a:effectLst>
                <a:prstShdw prst="shdw13" dist="53882" dir="13500000">
                  <a:srgbClr val="868686">
                    <a:alpha val="50000"/>
                  </a:srgbClr>
                </a:prstShdw>
              </a:effectLst>
              <a:latin typeface="Arial Black"/>
            </a:endParaRPr>
          </a:p>
        </p:txBody>
      </p:sp>
      <p:sp>
        <p:nvSpPr>
          <p:cNvPr id="52229" name="Rectangle 5"/>
          <p:cNvSpPr>
            <a:spLocks noChangeArrowheads="1"/>
          </p:cNvSpPr>
          <p:nvPr/>
        </p:nvSpPr>
        <p:spPr bwMode="auto">
          <a:xfrm>
            <a:off x="250825" y="2205038"/>
            <a:ext cx="36004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pt-BR" sz="2000" b="1" dirty="0">
                <a:solidFill>
                  <a:srgbClr val="993300"/>
                </a:solidFill>
                <a:effectLst>
                  <a:outerShdw blurRad="38100" dist="38100" dir="2700000" algn="tl">
                    <a:srgbClr val="000000"/>
                  </a:outerShdw>
                </a:effectLst>
              </a:rPr>
              <a:t>RESSURREIÇÃO DA VIDA</a:t>
            </a:r>
          </a:p>
          <a:p>
            <a:pPr algn="ctr"/>
            <a:r>
              <a:rPr lang="pt-BR" b="1" dirty="0">
                <a:effectLst>
                  <a:outerShdw blurRad="38100" dist="38100" dir="2700000" algn="tl">
                    <a:srgbClr val="FFFFFF"/>
                  </a:outerShdw>
                </a:effectLst>
              </a:rPr>
              <a:t>Na Segunda Vinda</a:t>
            </a:r>
            <a:endParaRPr lang="pt-BR" b="1" noProof="0" dirty="0">
              <a:effectLst>
                <a:outerShdw blurRad="38100" dist="38100" dir="2700000" algn="tl">
                  <a:srgbClr val="FFFFFF"/>
                </a:outerShdw>
              </a:effectLst>
            </a:endParaRPr>
          </a:p>
        </p:txBody>
      </p:sp>
      <p:sp>
        <p:nvSpPr>
          <p:cNvPr id="52230" name="Rectangle 6"/>
          <p:cNvSpPr>
            <a:spLocks noChangeArrowheads="1"/>
          </p:cNvSpPr>
          <p:nvPr/>
        </p:nvSpPr>
        <p:spPr bwMode="auto">
          <a:xfrm>
            <a:off x="5003800" y="2205038"/>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pt-BR" sz="2000" b="1" dirty="0">
                <a:solidFill>
                  <a:srgbClr val="993300"/>
                </a:solidFill>
                <a:effectLst>
                  <a:outerShdw blurRad="38100" dist="38100" dir="2700000" algn="tl">
                    <a:srgbClr val="000000"/>
                  </a:outerShdw>
                </a:effectLst>
              </a:rPr>
              <a:t>RESSURREIÇÃO DA MORTE</a:t>
            </a:r>
          </a:p>
          <a:p>
            <a:pPr algn="ctr"/>
            <a:r>
              <a:rPr lang="pt-BR" b="1" dirty="0">
                <a:effectLst>
                  <a:outerShdw blurRad="38100" dist="38100" dir="2700000" algn="tl">
                    <a:srgbClr val="FFFFFF"/>
                  </a:outerShdw>
                </a:effectLst>
              </a:rPr>
              <a:t>Após o Milênio</a:t>
            </a:r>
            <a:endParaRPr lang="pt-BR" b="1" noProof="0" dirty="0">
              <a:effectLst>
                <a:outerShdw blurRad="38100" dist="38100" dir="2700000" algn="tl">
                  <a:srgbClr val="FFFFFF"/>
                </a:outerShdw>
              </a:effectLst>
            </a:endParaRPr>
          </a:p>
        </p:txBody>
      </p:sp>
      <p:sp>
        <p:nvSpPr>
          <p:cNvPr id="52232" name="AutoShape 8"/>
          <p:cNvSpPr>
            <a:spLocks noChangeArrowheads="1"/>
          </p:cNvSpPr>
          <p:nvPr/>
        </p:nvSpPr>
        <p:spPr bwMode="auto">
          <a:xfrm rot="8089468">
            <a:off x="1694657" y="1804194"/>
            <a:ext cx="1008062" cy="431800"/>
          </a:xfrm>
          <a:prstGeom prst="notchedRightArrow">
            <a:avLst>
              <a:gd name="adj1" fmla="val 50000"/>
              <a:gd name="adj2" fmla="val 58364"/>
            </a:avLst>
          </a:prstGeom>
          <a:gradFill rotWithShape="1">
            <a:gsLst>
              <a:gs pos="0">
                <a:srgbClr val="FFD9B3"/>
              </a:gs>
              <a:gs pos="100000">
                <a:srgbClr val="993300"/>
              </a:gs>
            </a:gsLst>
            <a:lin ang="18900000" scaled="1"/>
          </a:gradFill>
          <a:ln w="9525">
            <a:solidFill>
              <a:schemeClr val="tx1"/>
            </a:solidFill>
            <a:miter lim="800000"/>
            <a:headEnd/>
            <a:tailEnd/>
          </a:ln>
          <a:effectLst/>
        </p:spPr>
        <p:txBody>
          <a:bodyPr wrap="none" anchor="ctr"/>
          <a:lstStyle/>
          <a:p>
            <a:endParaRPr lang="pt-BR" noProof="0" dirty="0"/>
          </a:p>
        </p:txBody>
      </p:sp>
      <p:sp>
        <p:nvSpPr>
          <p:cNvPr id="52236" name="Rectangle 12"/>
          <p:cNvSpPr>
            <a:spLocks noChangeArrowheads="1"/>
          </p:cNvSpPr>
          <p:nvPr/>
        </p:nvSpPr>
        <p:spPr bwMode="auto">
          <a:xfrm>
            <a:off x="250825" y="3862388"/>
            <a:ext cx="36004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pt-BR" b="1" dirty="0"/>
              <a:t>Receberão a imortalidade e </a:t>
            </a:r>
          </a:p>
          <a:p>
            <a:pPr algn="ctr"/>
            <a:r>
              <a:rPr lang="pt-BR" b="1" dirty="0"/>
              <a:t>viverão
com Cristo para sempre</a:t>
            </a:r>
            <a:endParaRPr lang="pt-BR" b="1" noProof="0" dirty="0"/>
          </a:p>
        </p:txBody>
      </p:sp>
      <p:sp>
        <p:nvSpPr>
          <p:cNvPr id="52233" name="AutoShape 9"/>
          <p:cNvSpPr>
            <a:spLocks noChangeArrowheads="1"/>
          </p:cNvSpPr>
          <p:nvPr/>
        </p:nvSpPr>
        <p:spPr bwMode="auto">
          <a:xfrm rot="5400000">
            <a:off x="1404143" y="3358357"/>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p:spPr>
        <p:txBody>
          <a:bodyPr wrap="none" anchor="ctr"/>
          <a:lstStyle/>
          <a:p>
            <a:endParaRPr lang="pt-BR" noProof="0" dirty="0"/>
          </a:p>
        </p:txBody>
      </p:sp>
      <p:sp>
        <p:nvSpPr>
          <p:cNvPr id="52234" name="AutoShape 10"/>
          <p:cNvSpPr>
            <a:spLocks noChangeArrowheads="1"/>
          </p:cNvSpPr>
          <p:nvPr/>
        </p:nvSpPr>
        <p:spPr bwMode="auto">
          <a:xfrm rot="2638924">
            <a:off x="5580063" y="1773238"/>
            <a:ext cx="1008062" cy="431800"/>
          </a:xfrm>
          <a:prstGeom prst="notchedRightArrow">
            <a:avLst>
              <a:gd name="adj1" fmla="val 50000"/>
              <a:gd name="adj2" fmla="val 58364"/>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endParaRPr lang="pt-BR" noProof="0" dirty="0"/>
          </a:p>
        </p:txBody>
      </p:sp>
      <p:sp>
        <p:nvSpPr>
          <p:cNvPr id="52237" name="Rectangle 13"/>
          <p:cNvSpPr>
            <a:spLocks noChangeArrowheads="1"/>
          </p:cNvSpPr>
          <p:nvPr/>
        </p:nvSpPr>
        <p:spPr bwMode="auto">
          <a:xfrm>
            <a:off x="5003800" y="3862388"/>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pt-BR" sz="2000" b="1" dirty="0">
                <a:effectLst>
                  <a:outerShdw blurRad="38100" dist="38100" dir="2700000" algn="tl">
                    <a:srgbClr val="FFFFFF"/>
                  </a:outerShdw>
                </a:effectLst>
              </a:rPr>
              <a:t>Sofrerão a segunda morte
No lago de fogo</a:t>
            </a:r>
            <a:endParaRPr lang="pt-BR" sz="2000" b="1" noProof="0" dirty="0">
              <a:effectLst>
                <a:outerShdw blurRad="38100" dist="38100" dir="2700000" algn="tl">
                  <a:srgbClr val="FFFFFF"/>
                </a:outerShdw>
              </a:effectLst>
            </a:endParaRPr>
          </a:p>
        </p:txBody>
      </p:sp>
      <p:sp>
        <p:nvSpPr>
          <p:cNvPr id="52235" name="AutoShape 11"/>
          <p:cNvSpPr>
            <a:spLocks noChangeArrowheads="1"/>
          </p:cNvSpPr>
          <p:nvPr/>
        </p:nvSpPr>
        <p:spPr bwMode="auto">
          <a:xfrm rot="5400000">
            <a:off x="6588918" y="3358357"/>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p:spPr>
        <p:txBody>
          <a:bodyPr wrap="none" anchor="ctr"/>
          <a:lstStyle/>
          <a:p>
            <a:endParaRPr lang="pt-BR" noProof="0" dirty="0"/>
          </a:p>
        </p:txBody>
      </p:sp>
      <p:sp>
        <p:nvSpPr>
          <p:cNvPr id="52238" name="Rectangle 14"/>
          <p:cNvSpPr>
            <a:spLocks noChangeArrowheads="1"/>
          </p:cNvSpPr>
          <p:nvPr/>
        </p:nvSpPr>
        <p:spPr bwMode="auto">
          <a:xfrm>
            <a:off x="5003800" y="5516563"/>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p:spPr>
        <p:txBody>
          <a:bodyPr wrap="none" anchor="ctr"/>
          <a:lstStyle/>
          <a:p>
            <a:pPr algn="ctr"/>
            <a:r>
              <a:rPr lang="pt-BR" sz="2000" b="1" dirty="0">
                <a:effectLst>
                  <a:outerShdw blurRad="38100" dist="38100" dir="2700000" algn="tl">
                    <a:srgbClr val="FFFFFF"/>
                  </a:outerShdw>
                </a:effectLst>
              </a:rPr>
              <a:t>Eles deixarão de existir</a:t>
            </a:r>
            <a:endParaRPr lang="pt-BR" sz="2000" b="1" noProof="0" dirty="0">
              <a:effectLst>
                <a:outerShdw blurRad="38100" dist="38100" dir="2700000" algn="tl">
                  <a:srgbClr val="FFFFFF"/>
                </a:outerShdw>
              </a:effectLst>
            </a:endParaRPr>
          </a:p>
        </p:txBody>
      </p:sp>
      <p:sp>
        <p:nvSpPr>
          <p:cNvPr id="52239" name="AutoShape 15"/>
          <p:cNvSpPr>
            <a:spLocks noChangeArrowheads="1"/>
          </p:cNvSpPr>
          <p:nvPr/>
        </p:nvSpPr>
        <p:spPr bwMode="auto">
          <a:xfrm rot="5400000">
            <a:off x="6660356" y="5012532"/>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p:spPr>
        <p:txBody>
          <a:bodyPr wrap="none" anchor="ctr"/>
          <a:lstStyle/>
          <a:p>
            <a:endParaRPr lang="pt-BR" noProof="0" dirty="0"/>
          </a:p>
        </p:txBody>
      </p:sp>
      <p:sp>
        <p:nvSpPr>
          <p:cNvPr id="52240" name="Text Box 16"/>
          <p:cNvSpPr txBox="1">
            <a:spLocks noChangeArrowheads="1"/>
          </p:cNvSpPr>
          <p:nvPr/>
        </p:nvSpPr>
        <p:spPr bwMode="auto">
          <a:xfrm>
            <a:off x="250825" y="5013325"/>
            <a:ext cx="4249738" cy="1744663"/>
          </a:xfrm>
          <a:prstGeom prst="rect">
            <a:avLst/>
          </a:prstGeom>
          <a:solidFill>
            <a:srgbClr val="FFFF66">
              <a:alpha val="30000"/>
            </a:srgbClr>
          </a:solidFill>
          <a:ln w="9525">
            <a:solidFill>
              <a:schemeClr val="tx1"/>
            </a:solidFill>
            <a:miter lim="800000"/>
            <a:headEnd/>
            <a:tailEnd/>
          </a:ln>
          <a:effectLst/>
        </p:spPr>
        <p:txBody>
          <a:bodyPr>
            <a:spAutoFit/>
          </a:bodyPr>
          <a:lstStyle/>
          <a:p>
            <a:pPr algn="ctr">
              <a:spcBef>
                <a:spcPct val="50000"/>
              </a:spcBef>
            </a:pPr>
            <a:r>
              <a:rPr lang="pt-BR" sz="2400" b="1" dirty="0">
                <a:solidFill>
                  <a:schemeClr val="accent2"/>
                </a:solidFill>
                <a:effectLst>
                  <a:outerShdw blurRad="38100" dist="38100" dir="2700000" algn="tl">
                    <a:srgbClr val="000000"/>
                  </a:outerShdw>
                </a:effectLst>
              </a:rPr>
              <a:t>Nesta vida, decidimos nosso futuro...</a:t>
            </a:r>
            <a:r>
              <a:rPr lang="pt-BR" sz="2400" noProof="0" dirty="0">
                <a:effectLst>
                  <a:outerShdw blurRad="38100" dist="38100" dir="2700000" algn="tl">
                    <a:srgbClr val="FFFFFF"/>
                  </a:outerShdw>
                </a:effectLst>
              </a:rPr>
              <a:t> </a:t>
            </a:r>
          </a:p>
          <a:p>
            <a:pPr algn="ctr">
              <a:spcBef>
                <a:spcPct val="50000"/>
              </a:spcBef>
            </a:pPr>
            <a:r>
              <a:rPr lang="pt-BR" sz="2400" b="1" dirty="0">
                <a:solidFill>
                  <a:srgbClr val="FF3300"/>
                </a:solidFill>
                <a:effectLst>
                  <a:outerShdw blurRad="38100" dist="38100" dir="2700000" algn="tl">
                    <a:srgbClr val="000000"/>
                  </a:outerShdw>
                </a:effectLst>
              </a:rPr>
              <a:t>EM QUE MOMENTO VOCÊ SERÁ RESSUSCITADO?</a:t>
            </a:r>
            <a:endParaRPr lang="pt-BR" sz="2400" b="1" noProof="0" dirty="0">
              <a:solidFill>
                <a:srgbClr val="FF3300"/>
              </a:solidFill>
              <a:effectLst>
                <a:outerShdw blurRad="38100" dist="38100" dir="2700000" algn="tl">
                  <a:srgbClr val="000000"/>
                </a:outerShdw>
              </a:effectLs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2228"/>
                                        </p:tgtEl>
                                        <p:attrNameLst>
                                          <p:attrName>style.visibility</p:attrName>
                                        </p:attrNameLst>
                                      </p:cBhvr>
                                      <p:to>
                                        <p:strVal val="visible"/>
                                      </p:to>
                                    </p:set>
                                    <p:animEffect transition="in" filter="fade">
                                      <p:cBhvr>
                                        <p:cTn id="7" dur="500"/>
                                        <p:tgtEl>
                                          <p:spTgt spid="52228"/>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2" fill="hold" grpId="0" nodeType="clickEffect">
                                  <p:stCondLst>
                                    <p:cond delay="0"/>
                                  </p:stCondLst>
                                  <p:childTnLst>
                                    <p:set>
                                      <p:cBhvr>
                                        <p:cTn id="11" dur="1" fill="hold">
                                          <p:stCondLst>
                                            <p:cond delay="0"/>
                                          </p:stCondLst>
                                        </p:cTn>
                                        <p:tgtEl>
                                          <p:spTgt spid="52232"/>
                                        </p:tgtEl>
                                        <p:attrNameLst>
                                          <p:attrName>style.visibility</p:attrName>
                                        </p:attrNameLst>
                                      </p:cBhvr>
                                      <p:to>
                                        <p:strVal val="visible"/>
                                      </p:to>
                                    </p:set>
                                    <p:anim calcmode="lin" valueType="num">
                                      <p:cBhvr>
                                        <p:cTn id="12" dur="500" fill="hold"/>
                                        <p:tgtEl>
                                          <p:spTgt spid="52232"/>
                                        </p:tgtEl>
                                        <p:attrNameLst>
                                          <p:attrName>ppt_x</p:attrName>
                                        </p:attrNameLst>
                                      </p:cBhvr>
                                      <p:tavLst>
                                        <p:tav tm="0">
                                          <p:val>
                                            <p:strVal val="#ppt_x+#ppt_w/2"/>
                                          </p:val>
                                        </p:tav>
                                        <p:tav tm="100000">
                                          <p:val>
                                            <p:strVal val="#ppt_x"/>
                                          </p:val>
                                        </p:tav>
                                      </p:tavLst>
                                    </p:anim>
                                    <p:anim calcmode="lin" valueType="num">
                                      <p:cBhvr>
                                        <p:cTn id="13" dur="500" fill="hold"/>
                                        <p:tgtEl>
                                          <p:spTgt spid="52232"/>
                                        </p:tgtEl>
                                        <p:attrNameLst>
                                          <p:attrName>ppt_y</p:attrName>
                                        </p:attrNameLst>
                                      </p:cBhvr>
                                      <p:tavLst>
                                        <p:tav tm="0">
                                          <p:val>
                                            <p:strVal val="#ppt_y"/>
                                          </p:val>
                                        </p:tav>
                                        <p:tav tm="100000">
                                          <p:val>
                                            <p:strVal val="#ppt_y"/>
                                          </p:val>
                                        </p:tav>
                                      </p:tavLst>
                                    </p:anim>
                                    <p:anim calcmode="lin" valueType="num">
                                      <p:cBhvr>
                                        <p:cTn id="14" dur="500" fill="hold"/>
                                        <p:tgtEl>
                                          <p:spTgt spid="52232"/>
                                        </p:tgtEl>
                                        <p:attrNameLst>
                                          <p:attrName>ppt_w</p:attrName>
                                        </p:attrNameLst>
                                      </p:cBhvr>
                                      <p:tavLst>
                                        <p:tav tm="0">
                                          <p:val>
                                            <p:fltVal val="0"/>
                                          </p:val>
                                        </p:tav>
                                        <p:tav tm="100000">
                                          <p:val>
                                            <p:strVal val="#ppt_w"/>
                                          </p:val>
                                        </p:tav>
                                      </p:tavLst>
                                    </p:anim>
                                    <p:anim calcmode="lin" valueType="num">
                                      <p:cBhvr>
                                        <p:cTn id="15" dur="500" fill="hold"/>
                                        <p:tgtEl>
                                          <p:spTgt spid="52232"/>
                                        </p:tgtEl>
                                        <p:attrNameLst>
                                          <p:attrName>ppt_h</p:attrName>
                                        </p:attrNameLst>
                                      </p:cBhvr>
                                      <p:tavLst>
                                        <p:tav tm="0">
                                          <p:val>
                                            <p:strVal val="#ppt_h"/>
                                          </p:val>
                                        </p:tav>
                                        <p:tav tm="100000">
                                          <p:val>
                                            <p:strVal val="#ppt_h"/>
                                          </p:val>
                                        </p:tav>
                                      </p:tavLst>
                                    </p:anim>
                                  </p:childTnLst>
                                </p:cTn>
                              </p:par>
                              <p:par>
                                <p:cTn id="16" presetID="17" presetClass="entr" presetSubtype="8" fill="hold" grpId="0" nodeType="withEffect">
                                  <p:stCondLst>
                                    <p:cond delay="0"/>
                                  </p:stCondLst>
                                  <p:childTnLst>
                                    <p:set>
                                      <p:cBhvr>
                                        <p:cTn id="17" dur="1" fill="hold">
                                          <p:stCondLst>
                                            <p:cond delay="0"/>
                                          </p:stCondLst>
                                        </p:cTn>
                                        <p:tgtEl>
                                          <p:spTgt spid="52234"/>
                                        </p:tgtEl>
                                        <p:attrNameLst>
                                          <p:attrName>style.visibility</p:attrName>
                                        </p:attrNameLst>
                                      </p:cBhvr>
                                      <p:to>
                                        <p:strVal val="visible"/>
                                      </p:to>
                                    </p:set>
                                    <p:anim calcmode="lin" valueType="num">
                                      <p:cBhvr>
                                        <p:cTn id="18" dur="500" fill="hold"/>
                                        <p:tgtEl>
                                          <p:spTgt spid="52234"/>
                                        </p:tgtEl>
                                        <p:attrNameLst>
                                          <p:attrName>ppt_x</p:attrName>
                                        </p:attrNameLst>
                                      </p:cBhvr>
                                      <p:tavLst>
                                        <p:tav tm="0">
                                          <p:val>
                                            <p:strVal val="#ppt_x-#ppt_w/2"/>
                                          </p:val>
                                        </p:tav>
                                        <p:tav tm="100000">
                                          <p:val>
                                            <p:strVal val="#ppt_x"/>
                                          </p:val>
                                        </p:tav>
                                      </p:tavLst>
                                    </p:anim>
                                    <p:anim calcmode="lin" valueType="num">
                                      <p:cBhvr>
                                        <p:cTn id="19" dur="500" fill="hold"/>
                                        <p:tgtEl>
                                          <p:spTgt spid="52234"/>
                                        </p:tgtEl>
                                        <p:attrNameLst>
                                          <p:attrName>ppt_y</p:attrName>
                                        </p:attrNameLst>
                                      </p:cBhvr>
                                      <p:tavLst>
                                        <p:tav tm="0">
                                          <p:val>
                                            <p:strVal val="#ppt_y"/>
                                          </p:val>
                                        </p:tav>
                                        <p:tav tm="100000">
                                          <p:val>
                                            <p:strVal val="#ppt_y"/>
                                          </p:val>
                                        </p:tav>
                                      </p:tavLst>
                                    </p:anim>
                                    <p:anim calcmode="lin" valueType="num">
                                      <p:cBhvr>
                                        <p:cTn id="20" dur="500" fill="hold"/>
                                        <p:tgtEl>
                                          <p:spTgt spid="52234"/>
                                        </p:tgtEl>
                                        <p:attrNameLst>
                                          <p:attrName>ppt_w</p:attrName>
                                        </p:attrNameLst>
                                      </p:cBhvr>
                                      <p:tavLst>
                                        <p:tav tm="0">
                                          <p:val>
                                            <p:fltVal val="0"/>
                                          </p:val>
                                        </p:tav>
                                        <p:tav tm="100000">
                                          <p:val>
                                            <p:strVal val="#ppt_w"/>
                                          </p:val>
                                        </p:tav>
                                      </p:tavLst>
                                    </p:anim>
                                    <p:anim calcmode="lin" valueType="num">
                                      <p:cBhvr>
                                        <p:cTn id="21" dur="500" fill="hold"/>
                                        <p:tgtEl>
                                          <p:spTgt spid="52234"/>
                                        </p:tgtEl>
                                        <p:attrNameLst>
                                          <p:attrName>ppt_h</p:attrName>
                                        </p:attrNameLst>
                                      </p:cBhvr>
                                      <p:tavLst>
                                        <p:tav tm="0">
                                          <p:val>
                                            <p:strVal val="#ppt_h"/>
                                          </p:val>
                                        </p:tav>
                                        <p:tav tm="100000">
                                          <p:val>
                                            <p:strVal val="#ppt_h"/>
                                          </p:val>
                                        </p:tav>
                                      </p:tavLst>
                                    </p:anim>
                                  </p:childTnLst>
                                </p:cTn>
                              </p:par>
                            </p:childTnLst>
                          </p:cTn>
                        </p:par>
                        <p:par>
                          <p:cTn id="22" fill="hold">
                            <p:stCondLst>
                              <p:cond delay="500"/>
                            </p:stCondLst>
                            <p:childTnLst>
                              <p:par>
                                <p:cTn id="23" presetID="17" presetClass="entr" presetSubtype="1" fill="hold" grpId="0" nodeType="afterEffect">
                                  <p:stCondLst>
                                    <p:cond delay="0"/>
                                  </p:stCondLst>
                                  <p:childTnLst>
                                    <p:set>
                                      <p:cBhvr>
                                        <p:cTn id="24" dur="1" fill="hold">
                                          <p:stCondLst>
                                            <p:cond delay="0"/>
                                          </p:stCondLst>
                                        </p:cTn>
                                        <p:tgtEl>
                                          <p:spTgt spid="52229"/>
                                        </p:tgtEl>
                                        <p:attrNameLst>
                                          <p:attrName>style.visibility</p:attrName>
                                        </p:attrNameLst>
                                      </p:cBhvr>
                                      <p:to>
                                        <p:strVal val="visible"/>
                                      </p:to>
                                    </p:set>
                                    <p:anim calcmode="lin" valueType="num">
                                      <p:cBhvr>
                                        <p:cTn id="25" dur="500" fill="hold"/>
                                        <p:tgtEl>
                                          <p:spTgt spid="52229"/>
                                        </p:tgtEl>
                                        <p:attrNameLst>
                                          <p:attrName>ppt_x</p:attrName>
                                        </p:attrNameLst>
                                      </p:cBhvr>
                                      <p:tavLst>
                                        <p:tav tm="0">
                                          <p:val>
                                            <p:strVal val="#ppt_x"/>
                                          </p:val>
                                        </p:tav>
                                        <p:tav tm="100000">
                                          <p:val>
                                            <p:strVal val="#ppt_x"/>
                                          </p:val>
                                        </p:tav>
                                      </p:tavLst>
                                    </p:anim>
                                    <p:anim calcmode="lin" valueType="num">
                                      <p:cBhvr>
                                        <p:cTn id="26" dur="500" fill="hold"/>
                                        <p:tgtEl>
                                          <p:spTgt spid="52229"/>
                                        </p:tgtEl>
                                        <p:attrNameLst>
                                          <p:attrName>ppt_y</p:attrName>
                                        </p:attrNameLst>
                                      </p:cBhvr>
                                      <p:tavLst>
                                        <p:tav tm="0">
                                          <p:val>
                                            <p:strVal val="#ppt_y-#ppt_h/2"/>
                                          </p:val>
                                        </p:tav>
                                        <p:tav tm="100000">
                                          <p:val>
                                            <p:strVal val="#ppt_y"/>
                                          </p:val>
                                        </p:tav>
                                      </p:tavLst>
                                    </p:anim>
                                    <p:anim calcmode="lin" valueType="num">
                                      <p:cBhvr>
                                        <p:cTn id="27" dur="500" fill="hold"/>
                                        <p:tgtEl>
                                          <p:spTgt spid="52229"/>
                                        </p:tgtEl>
                                        <p:attrNameLst>
                                          <p:attrName>ppt_w</p:attrName>
                                        </p:attrNameLst>
                                      </p:cBhvr>
                                      <p:tavLst>
                                        <p:tav tm="0">
                                          <p:val>
                                            <p:strVal val="#ppt_w"/>
                                          </p:val>
                                        </p:tav>
                                        <p:tav tm="100000">
                                          <p:val>
                                            <p:strVal val="#ppt_w"/>
                                          </p:val>
                                        </p:tav>
                                      </p:tavLst>
                                    </p:anim>
                                    <p:anim calcmode="lin" valueType="num">
                                      <p:cBhvr>
                                        <p:cTn id="28" dur="500" fill="hold"/>
                                        <p:tgtEl>
                                          <p:spTgt spid="52229"/>
                                        </p:tgtEl>
                                        <p:attrNameLst>
                                          <p:attrName>ppt_h</p:attrName>
                                        </p:attrNameLst>
                                      </p:cBhvr>
                                      <p:tavLst>
                                        <p:tav tm="0">
                                          <p:val>
                                            <p:fltVal val="0"/>
                                          </p:val>
                                        </p:tav>
                                        <p:tav tm="100000">
                                          <p:val>
                                            <p:strVal val="#ppt_h"/>
                                          </p:val>
                                        </p:tav>
                                      </p:tavLst>
                                    </p:anim>
                                  </p:childTnLst>
                                </p:cTn>
                              </p:par>
                              <p:par>
                                <p:cTn id="29" presetID="17" presetClass="entr" presetSubtype="1" fill="hold" grpId="0" nodeType="withEffect">
                                  <p:stCondLst>
                                    <p:cond delay="0"/>
                                  </p:stCondLst>
                                  <p:childTnLst>
                                    <p:set>
                                      <p:cBhvr>
                                        <p:cTn id="30" dur="1" fill="hold">
                                          <p:stCondLst>
                                            <p:cond delay="0"/>
                                          </p:stCondLst>
                                        </p:cTn>
                                        <p:tgtEl>
                                          <p:spTgt spid="52230"/>
                                        </p:tgtEl>
                                        <p:attrNameLst>
                                          <p:attrName>style.visibility</p:attrName>
                                        </p:attrNameLst>
                                      </p:cBhvr>
                                      <p:to>
                                        <p:strVal val="visible"/>
                                      </p:to>
                                    </p:set>
                                    <p:anim calcmode="lin" valueType="num">
                                      <p:cBhvr>
                                        <p:cTn id="31" dur="500" fill="hold"/>
                                        <p:tgtEl>
                                          <p:spTgt spid="52230"/>
                                        </p:tgtEl>
                                        <p:attrNameLst>
                                          <p:attrName>ppt_x</p:attrName>
                                        </p:attrNameLst>
                                      </p:cBhvr>
                                      <p:tavLst>
                                        <p:tav tm="0">
                                          <p:val>
                                            <p:strVal val="#ppt_x"/>
                                          </p:val>
                                        </p:tav>
                                        <p:tav tm="100000">
                                          <p:val>
                                            <p:strVal val="#ppt_x"/>
                                          </p:val>
                                        </p:tav>
                                      </p:tavLst>
                                    </p:anim>
                                    <p:anim calcmode="lin" valueType="num">
                                      <p:cBhvr>
                                        <p:cTn id="32" dur="500" fill="hold"/>
                                        <p:tgtEl>
                                          <p:spTgt spid="52230"/>
                                        </p:tgtEl>
                                        <p:attrNameLst>
                                          <p:attrName>ppt_y</p:attrName>
                                        </p:attrNameLst>
                                      </p:cBhvr>
                                      <p:tavLst>
                                        <p:tav tm="0">
                                          <p:val>
                                            <p:strVal val="#ppt_y-#ppt_h/2"/>
                                          </p:val>
                                        </p:tav>
                                        <p:tav tm="100000">
                                          <p:val>
                                            <p:strVal val="#ppt_y"/>
                                          </p:val>
                                        </p:tav>
                                      </p:tavLst>
                                    </p:anim>
                                    <p:anim calcmode="lin" valueType="num">
                                      <p:cBhvr>
                                        <p:cTn id="33" dur="500" fill="hold"/>
                                        <p:tgtEl>
                                          <p:spTgt spid="52230"/>
                                        </p:tgtEl>
                                        <p:attrNameLst>
                                          <p:attrName>ppt_w</p:attrName>
                                        </p:attrNameLst>
                                      </p:cBhvr>
                                      <p:tavLst>
                                        <p:tav tm="0">
                                          <p:val>
                                            <p:strVal val="#ppt_w"/>
                                          </p:val>
                                        </p:tav>
                                        <p:tav tm="100000">
                                          <p:val>
                                            <p:strVal val="#ppt_w"/>
                                          </p:val>
                                        </p:tav>
                                      </p:tavLst>
                                    </p:anim>
                                    <p:anim calcmode="lin" valueType="num">
                                      <p:cBhvr>
                                        <p:cTn id="34" dur="500" fill="hold"/>
                                        <p:tgtEl>
                                          <p:spTgt spid="52230"/>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7" presetClass="entr" presetSubtype="1" fill="hold" grpId="0" nodeType="clickEffect">
                                  <p:stCondLst>
                                    <p:cond delay="0"/>
                                  </p:stCondLst>
                                  <p:childTnLst>
                                    <p:set>
                                      <p:cBhvr>
                                        <p:cTn id="38" dur="1" fill="hold">
                                          <p:stCondLst>
                                            <p:cond delay="0"/>
                                          </p:stCondLst>
                                        </p:cTn>
                                        <p:tgtEl>
                                          <p:spTgt spid="52233"/>
                                        </p:tgtEl>
                                        <p:attrNameLst>
                                          <p:attrName>style.visibility</p:attrName>
                                        </p:attrNameLst>
                                      </p:cBhvr>
                                      <p:to>
                                        <p:strVal val="visible"/>
                                      </p:to>
                                    </p:set>
                                    <p:anim calcmode="lin" valueType="num">
                                      <p:cBhvr>
                                        <p:cTn id="39" dur="500" fill="hold"/>
                                        <p:tgtEl>
                                          <p:spTgt spid="52233"/>
                                        </p:tgtEl>
                                        <p:attrNameLst>
                                          <p:attrName>ppt_x</p:attrName>
                                        </p:attrNameLst>
                                      </p:cBhvr>
                                      <p:tavLst>
                                        <p:tav tm="0">
                                          <p:val>
                                            <p:strVal val="#ppt_x"/>
                                          </p:val>
                                        </p:tav>
                                        <p:tav tm="100000">
                                          <p:val>
                                            <p:strVal val="#ppt_x"/>
                                          </p:val>
                                        </p:tav>
                                      </p:tavLst>
                                    </p:anim>
                                    <p:anim calcmode="lin" valueType="num">
                                      <p:cBhvr>
                                        <p:cTn id="40" dur="500" fill="hold"/>
                                        <p:tgtEl>
                                          <p:spTgt spid="52233"/>
                                        </p:tgtEl>
                                        <p:attrNameLst>
                                          <p:attrName>ppt_y</p:attrName>
                                        </p:attrNameLst>
                                      </p:cBhvr>
                                      <p:tavLst>
                                        <p:tav tm="0">
                                          <p:val>
                                            <p:strVal val="#ppt_y-#ppt_h/2"/>
                                          </p:val>
                                        </p:tav>
                                        <p:tav tm="100000">
                                          <p:val>
                                            <p:strVal val="#ppt_y"/>
                                          </p:val>
                                        </p:tav>
                                      </p:tavLst>
                                    </p:anim>
                                    <p:anim calcmode="lin" valueType="num">
                                      <p:cBhvr>
                                        <p:cTn id="41" dur="500" fill="hold"/>
                                        <p:tgtEl>
                                          <p:spTgt spid="52233"/>
                                        </p:tgtEl>
                                        <p:attrNameLst>
                                          <p:attrName>ppt_w</p:attrName>
                                        </p:attrNameLst>
                                      </p:cBhvr>
                                      <p:tavLst>
                                        <p:tav tm="0">
                                          <p:val>
                                            <p:strVal val="#ppt_w"/>
                                          </p:val>
                                        </p:tav>
                                        <p:tav tm="100000">
                                          <p:val>
                                            <p:strVal val="#ppt_w"/>
                                          </p:val>
                                        </p:tav>
                                      </p:tavLst>
                                    </p:anim>
                                    <p:anim calcmode="lin" valueType="num">
                                      <p:cBhvr>
                                        <p:cTn id="42" dur="500" fill="hold"/>
                                        <p:tgtEl>
                                          <p:spTgt spid="52233"/>
                                        </p:tgtEl>
                                        <p:attrNameLst>
                                          <p:attrName>ppt_h</p:attrName>
                                        </p:attrNameLst>
                                      </p:cBhvr>
                                      <p:tavLst>
                                        <p:tav tm="0">
                                          <p:val>
                                            <p:fltVal val="0"/>
                                          </p:val>
                                        </p:tav>
                                        <p:tav tm="100000">
                                          <p:val>
                                            <p:strVal val="#ppt_h"/>
                                          </p:val>
                                        </p:tav>
                                      </p:tavLst>
                                    </p:anim>
                                  </p:childTnLst>
                                </p:cTn>
                              </p:par>
                              <p:par>
                                <p:cTn id="43" presetID="17" presetClass="entr" presetSubtype="1" fill="hold" grpId="0" nodeType="withEffect">
                                  <p:stCondLst>
                                    <p:cond delay="0"/>
                                  </p:stCondLst>
                                  <p:childTnLst>
                                    <p:set>
                                      <p:cBhvr>
                                        <p:cTn id="44" dur="1" fill="hold">
                                          <p:stCondLst>
                                            <p:cond delay="0"/>
                                          </p:stCondLst>
                                        </p:cTn>
                                        <p:tgtEl>
                                          <p:spTgt spid="52235"/>
                                        </p:tgtEl>
                                        <p:attrNameLst>
                                          <p:attrName>style.visibility</p:attrName>
                                        </p:attrNameLst>
                                      </p:cBhvr>
                                      <p:to>
                                        <p:strVal val="visible"/>
                                      </p:to>
                                    </p:set>
                                    <p:anim calcmode="lin" valueType="num">
                                      <p:cBhvr>
                                        <p:cTn id="45" dur="500" fill="hold"/>
                                        <p:tgtEl>
                                          <p:spTgt spid="52235"/>
                                        </p:tgtEl>
                                        <p:attrNameLst>
                                          <p:attrName>ppt_x</p:attrName>
                                        </p:attrNameLst>
                                      </p:cBhvr>
                                      <p:tavLst>
                                        <p:tav tm="0">
                                          <p:val>
                                            <p:strVal val="#ppt_x"/>
                                          </p:val>
                                        </p:tav>
                                        <p:tav tm="100000">
                                          <p:val>
                                            <p:strVal val="#ppt_x"/>
                                          </p:val>
                                        </p:tav>
                                      </p:tavLst>
                                    </p:anim>
                                    <p:anim calcmode="lin" valueType="num">
                                      <p:cBhvr>
                                        <p:cTn id="46" dur="500" fill="hold"/>
                                        <p:tgtEl>
                                          <p:spTgt spid="52235"/>
                                        </p:tgtEl>
                                        <p:attrNameLst>
                                          <p:attrName>ppt_y</p:attrName>
                                        </p:attrNameLst>
                                      </p:cBhvr>
                                      <p:tavLst>
                                        <p:tav tm="0">
                                          <p:val>
                                            <p:strVal val="#ppt_y-#ppt_h/2"/>
                                          </p:val>
                                        </p:tav>
                                        <p:tav tm="100000">
                                          <p:val>
                                            <p:strVal val="#ppt_y"/>
                                          </p:val>
                                        </p:tav>
                                      </p:tavLst>
                                    </p:anim>
                                    <p:anim calcmode="lin" valueType="num">
                                      <p:cBhvr>
                                        <p:cTn id="47" dur="500" fill="hold"/>
                                        <p:tgtEl>
                                          <p:spTgt spid="52235"/>
                                        </p:tgtEl>
                                        <p:attrNameLst>
                                          <p:attrName>ppt_w</p:attrName>
                                        </p:attrNameLst>
                                      </p:cBhvr>
                                      <p:tavLst>
                                        <p:tav tm="0">
                                          <p:val>
                                            <p:strVal val="#ppt_w"/>
                                          </p:val>
                                        </p:tav>
                                        <p:tav tm="100000">
                                          <p:val>
                                            <p:strVal val="#ppt_w"/>
                                          </p:val>
                                        </p:tav>
                                      </p:tavLst>
                                    </p:anim>
                                    <p:anim calcmode="lin" valueType="num">
                                      <p:cBhvr>
                                        <p:cTn id="48" dur="500" fill="hold"/>
                                        <p:tgtEl>
                                          <p:spTgt spid="52235"/>
                                        </p:tgtEl>
                                        <p:attrNameLst>
                                          <p:attrName>ppt_h</p:attrName>
                                        </p:attrNameLst>
                                      </p:cBhvr>
                                      <p:tavLst>
                                        <p:tav tm="0">
                                          <p:val>
                                            <p:fltVal val="0"/>
                                          </p:val>
                                        </p:tav>
                                        <p:tav tm="100000">
                                          <p:val>
                                            <p:strVal val="#ppt_h"/>
                                          </p:val>
                                        </p:tav>
                                      </p:tavLst>
                                    </p:anim>
                                  </p:childTnLst>
                                </p:cTn>
                              </p:par>
                            </p:childTnLst>
                          </p:cTn>
                        </p:par>
                        <p:par>
                          <p:cTn id="49" fill="hold">
                            <p:stCondLst>
                              <p:cond delay="500"/>
                            </p:stCondLst>
                            <p:childTnLst>
                              <p:par>
                                <p:cTn id="50" presetID="17" presetClass="entr" presetSubtype="1" fill="hold" grpId="0" nodeType="afterEffect">
                                  <p:stCondLst>
                                    <p:cond delay="0"/>
                                  </p:stCondLst>
                                  <p:childTnLst>
                                    <p:set>
                                      <p:cBhvr>
                                        <p:cTn id="51" dur="1" fill="hold">
                                          <p:stCondLst>
                                            <p:cond delay="0"/>
                                          </p:stCondLst>
                                        </p:cTn>
                                        <p:tgtEl>
                                          <p:spTgt spid="52236"/>
                                        </p:tgtEl>
                                        <p:attrNameLst>
                                          <p:attrName>style.visibility</p:attrName>
                                        </p:attrNameLst>
                                      </p:cBhvr>
                                      <p:to>
                                        <p:strVal val="visible"/>
                                      </p:to>
                                    </p:set>
                                    <p:anim calcmode="lin" valueType="num">
                                      <p:cBhvr>
                                        <p:cTn id="52" dur="500" fill="hold"/>
                                        <p:tgtEl>
                                          <p:spTgt spid="52236"/>
                                        </p:tgtEl>
                                        <p:attrNameLst>
                                          <p:attrName>ppt_x</p:attrName>
                                        </p:attrNameLst>
                                      </p:cBhvr>
                                      <p:tavLst>
                                        <p:tav tm="0">
                                          <p:val>
                                            <p:strVal val="#ppt_x"/>
                                          </p:val>
                                        </p:tav>
                                        <p:tav tm="100000">
                                          <p:val>
                                            <p:strVal val="#ppt_x"/>
                                          </p:val>
                                        </p:tav>
                                      </p:tavLst>
                                    </p:anim>
                                    <p:anim calcmode="lin" valueType="num">
                                      <p:cBhvr>
                                        <p:cTn id="53" dur="500" fill="hold"/>
                                        <p:tgtEl>
                                          <p:spTgt spid="52236"/>
                                        </p:tgtEl>
                                        <p:attrNameLst>
                                          <p:attrName>ppt_y</p:attrName>
                                        </p:attrNameLst>
                                      </p:cBhvr>
                                      <p:tavLst>
                                        <p:tav tm="0">
                                          <p:val>
                                            <p:strVal val="#ppt_y-#ppt_h/2"/>
                                          </p:val>
                                        </p:tav>
                                        <p:tav tm="100000">
                                          <p:val>
                                            <p:strVal val="#ppt_y"/>
                                          </p:val>
                                        </p:tav>
                                      </p:tavLst>
                                    </p:anim>
                                    <p:anim calcmode="lin" valueType="num">
                                      <p:cBhvr>
                                        <p:cTn id="54" dur="500" fill="hold"/>
                                        <p:tgtEl>
                                          <p:spTgt spid="52236"/>
                                        </p:tgtEl>
                                        <p:attrNameLst>
                                          <p:attrName>ppt_w</p:attrName>
                                        </p:attrNameLst>
                                      </p:cBhvr>
                                      <p:tavLst>
                                        <p:tav tm="0">
                                          <p:val>
                                            <p:strVal val="#ppt_w"/>
                                          </p:val>
                                        </p:tav>
                                        <p:tav tm="100000">
                                          <p:val>
                                            <p:strVal val="#ppt_w"/>
                                          </p:val>
                                        </p:tav>
                                      </p:tavLst>
                                    </p:anim>
                                    <p:anim calcmode="lin" valueType="num">
                                      <p:cBhvr>
                                        <p:cTn id="55" dur="500" fill="hold"/>
                                        <p:tgtEl>
                                          <p:spTgt spid="52236"/>
                                        </p:tgtEl>
                                        <p:attrNameLst>
                                          <p:attrName>ppt_h</p:attrName>
                                        </p:attrNameLst>
                                      </p:cBhvr>
                                      <p:tavLst>
                                        <p:tav tm="0">
                                          <p:val>
                                            <p:fltVal val="0"/>
                                          </p:val>
                                        </p:tav>
                                        <p:tav tm="100000">
                                          <p:val>
                                            <p:strVal val="#ppt_h"/>
                                          </p:val>
                                        </p:tav>
                                      </p:tavLst>
                                    </p:anim>
                                  </p:childTnLst>
                                </p:cTn>
                              </p:par>
                              <p:par>
                                <p:cTn id="56" presetID="17" presetClass="entr" presetSubtype="1" fill="hold" grpId="0" nodeType="withEffect">
                                  <p:stCondLst>
                                    <p:cond delay="0"/>
                                  </p:stCondLst>
                                  <p:childTnLst>
                                    <p:set>
                                      <p:cBhvr>
                                        <p:cTn id="57" dur="1" fill="hold">
                                          <p:stCondLst>
                                            <p:cond delay="0"/>
                                          </p:stCondLst>
                                        </p:cTn>
                                        <p:tgtEl>
                                          <p:spTgt spid="52237"/>
                                        </p:tgtEl>
                                        <p:attrNameLst>
                                          <p:attrName>style.visibility</p:attrName>
                                        </p:attrNameLst>
                                      </p:cBhvr>
                                      <p:to>
                                        <p:strVal val="visible"/>
                                      </p:to>
                                    </p:set>
                                    <p:anim calcmode="lin" valueType="num">
                                      <p:cBhvr>
                                        <p:cTn id="58" dur="500" fill="hold"/>
                                        <p:tgtEl>
                                          <p:spTgt spid="52237"/>
                                        </p:tgtEl>
                                        <p:attrNameLst>
                                          <p:attrName>ppt_x</p:attrName>
                                        </p:attrNameLst>
                                      </p:cBhvr>
                                      <p:tavLst>
                                        <p:tav tm="0">
                                          <p:val>
                                            <p:strVal val="#ppt_x"/>
                                          </p:val>
                                        </p:tav>
                                        <p:tav tm="100000">
                                          <p:val>
                                            <p:strVal val="#ppt_x"/>
                                          </p:val>
                                        </p:tav>
                                      </p:tavLst>
                                    </p:anim>
                                    <p:anim calcmode="lin" valueType="num">
                                      <p:cBhvr>
                                        <p:cTn id="59" dur="500" fill="hold"/>
                                        <p:tgtEl>
                                          <p:spTgt spid="52237"/>
                                        </p:tgtEl>
                                        <p:attrNameLst>
                                          <p:attrName>ppt_y</p:attrName>
                                        </p:attrNameLst>
                                      </p:cBhvr>
                                      <p:tavLst>
                                        <p:tav tm="0">
                                          <p:val>
                                            <p:strVal val="#ppt_y-#ppt_h/2"/>
                                          </p:val>
                                        </p:tav>
                                        <p:tav tm="100000">
                                          <p:val>
                                            <p:strVal val="#ppt_y"/>
                                          </p:val>
                                        </p:tav>
                                      </p:tavLst>
                                    </p:anim>
                                    <p:anim calcmode="lin" valueType="num">
                                      <p:cBhvr>
                                        <p:cTn id="60" dur="500" fill="hold"/>
                                        <p:tgtEl>
                                          <p:spTgt spid="52237"/>
                                        </p:tgtEl>
                                        <p:attrNameLst>
                                          <p:attrName>ppt_w</p:attrName>
                                        </p:attrNameLst>
                                      </p:cBhvr>
                                      <p:tavLst>
                                        <p:tav tm="0">
                                          <p:val>
                                            <p:strVal val="#ppt_w"/>
                                          </p:val>
                                        </p:tav>
                                        <p:tav tm="100000">
                                          <p:val>
                                            <p:strVal val="#ppt_w"/>
                                          </p:val>
                                        </p:tav>
                                      </p:tavLst>
                                    </p:anim>
                                    <p:anim calcmode="lin" valueType="num">
                                      <p:cBhvr>
                                        <p:cTn id="61" dur="500" fill="hold"/>
                                        <p:tgtEl>
                                          <p:spTgt spid="52237"/>
                                        </p:tgtEl>
                                        <p:attrNameLst>
                                          <p:attrName>ppt_h</p:attrName>
                                        </p:attrNameLst>
                                      </p:cBhvr>
                                      <p:tavLst>
                                        <p:tav tm="0">
                                          <p:val>
                                            <p:fltVal val="0"/>
                                          </p:val>
                                        </p:tav>
                                        <p:tav tm="100000">
                                          <p:val>
                                            <p:strVal val="#ppt_h"/>
                                          </p:val>
                                        </p:tav>
                                      </p:tavLst>
                                    </p:anim>
                                  </p:childTnLst>
                                </p:cTn>
                              </p:par>
                            </p:childTnLst>
                          </p:cTn>
                        </p:par>
                        <p:par>
                          <p:cTn id="62" fill="hold">
                            <p:stCondLst>
                              <p:cond delay="1000"/>
                            </p:stCondLst>
                            <p:childTnLst>
                              <p:par>
                                <p:cTn id="63" presetID="17" presetClass="entr" presetSubtype="1" fill="hold" grpId="0" nodeType="afterEffect">
                                  <p:stCondLst>
                                    <p:cond delay="0"/>
                                  </p:stCondLst>
                                  <p:childTnLst>
                                    <p:set>
                                      <p:cBhvr>
                                        <p:cTn id="64" dur="1" fill="hold">
                                          <p:stCondLst>
                                            <p:cond delay="0"/>
                                          </p:stCondLst>
                                        </p:cTn>
                                        <p:tgtEl>
                                          <p:spTgt spid="52239"/>
                                        </p:tgtEl>
                                        <p:attrNameLst>
                                          <p:attrName>style.visibility</p:attrName>
                                        </p:attrNameLst>
                                      </p:cBhvr>
                                      <p:to>
                                        <p:strVal val="visible"/>
                                      </p:to>
                                    </p:set>
                                    <p:anim calcmode="lin" valueType="num">
                                      <p:cBhvr>
                                        <p:cTn id="65" dur="500" fill="hold"/>
                                        <p:tgtEl>
                                          <p:spTgt spid="52239"/>
                                        </p:tgtEl>
                                        <p:attrNameLst>
                                          <p:attrName>ppt_x</p:attrName>
                                        </p:attrNameLst>
                                      </p:cBhvr>
                                      <p:tavLst>
                                        <p:tav tm="0">
                                          <p:val>
                                            <p:strVal val="#ppt_x"/>
                                          </p:val>
                                        </p:tav>
                                        <p:tav tm="100000">
                                          <p:val>
                                            <p:strVal val="#ppt_x"/>
                                          </p:val>
                                        </p:tav>
                                      </p:tavLst>
                                    </p:anim>
                                    <p:anim calcmode="lin" valueType="num">
                                      <p:cBhvr>
                                        <p:cTn id="66" dur="500" fill="hold"/>
                                        <p:tgtEl>
                                          <p:spTgt spid="52239"/>
                                        </p:tgtEl>
                                        <p:attrNameLst>
                                          <p:attrName>ppt_y</p:attrName>
                                        </p:attrNameLst>
                                      </p:cBhvr>
                                      <p:tavLst>
                                        <p:tav tm="0">
                                          <p:val>
                                            <p:strVal val="#ppt_y-#ppt_h/2"/>
                                          </p:val>
                                        </p:tav>
                                        <p:tav tm="100000">
                                          <p:val>
                                            <p:strVal val="#ppt_y"/>
                                          </p:val>
                                        </p:tav>
                                      </p:tavLst>
                                    </p:anim>
                                    <p:anim calcmode="lin" valueType="num">
                                      <p:cBhvr>
                                        <p:cTn id="67" dur="500" fill="hold"/>
                                        <p:tgtEl>
                                          <p:spTgt spid="52239"/>
                                        </p:tgtEl>
                                        <p:attrNameLst>
                                          <p:attrName>ppt_w</p:attrName>
                                        </p:attrNameLst>
                                      </p:cBhvr>
                                      <p:tavLst>
                                        <p:tav tm="0">
                                          <p:val>
                                            <p:strVal val="#ppt_w"/>
                                          </p:val>
                                        </p:tav>
                                        <p:tav tm="100000">
                                          <p:val>
                                            <p:strVal val="#ppt_w"/>
                                          </p:val>
                                        </p:tav>
                                      </p:tavLst>
                                    </p:anim>
                                    <p:anim calcmode="lin" valueType="num">
                                      <p:cBhvr>
                                        <p:cTn id="68" dur="500" fill="hold"/>
                                        <p:tgtEl>
                                          <p:spTgt spid="52239"/>
                                        </p:tgtEl>
                                        <p:attrNameLst>
                                          <p:attrName>ppt_h</p:attrName>
                                        </p:attrNameLst>
                                      </p:cBhvr>
                                      <p:tavLst>
                                        <p:tav tm="0">
                                          <p:val>
                                            <p:fltVal val="0"/>
                                          </p:val>
                                        </p:tav>
                                        <p:tav tm="100000">
                                          <p:val>
                                            <p:strVal val="#ppt_h"/>
                                          </p:val>
                                        </p:tav>
                                      </p:tavLst>
                                    </p:anim>
                                  </p:childTnLst>
                                </p:cTn>
                              </p:par>
                            </p:childTnLst>
                          </p:cTn>
                        </p:par>
                        <p:par>
                          <p:cTn id="69" fill="hold">
                            <p:stCondLst>
                              <p:cond delay="1500"/>
                            </p:stCondLst>
                            <p:childTnLst>
                              <p:par>
                                <p:cTn id="70" presetID="17" presetClass="entr" presetSubtype="1" fill="hold" grpId="0" nodeType="afterEffect">
                                  <p:stCondLst>
                                    <p:cond delay="0"/>
                                  </p:stCondLst>
                                  <p:childTnLst>
                                    <p:set>
                                      <p:cBhvr>
                                        <p:cTn id="71" dur="1" fill="hold">
                                          <p:stCondLst>
                                            <p:cond delay="0"/>
                                          </p:stCondLst>
                                        </p:cTn>
                                        <p:tgtEl>
                                          <p:spTgt spid="52238"/>
                                        </p:tgtEl>
                                        <p:attrNameLst>
                                          <p:attrName>style.visibility</p:attrName>
                                        </p:attrNameLst>
                                      </p:cBhvr>
                                      <p:to>
                                        <p:strVal val="visible"/>
                                      </p:to>
                                    </p:set>
                                    <p:anim calcmode="lin" valueType="num">
                                      <p:cBhvr>
                                        <p:cTn id="72" dur="500" fill="hold"/>
                                        <p:tgtEl>
                                          <p:spTgt spid="52238"/>
                                        </p:tgtEl>
                                        <p:attrNameLst>
                                          <p:attrName>ppt_x</p:attrName>
                                        </p:attrNameLst>
                                      </p:cBhvr>
                                      <p:tavLst>
                                        <p:tav tm="0">
                                          <p:val>
                                            <p:strVal val="#ppt_x"/>
                                          </p:val>
                                        </p:tav>
                                        <p:tav tm="100000">
                                          <p:val>
                                            <p:strVal val="#ppt_x"/>
                                          </p:val>
                                        </p:tav>
                                      </p:tavLst>
                                    </p:anim>
                                    <p:anim calcmode="lin" valueType="num">
                                      <p:cBhvr>
                                        <p:cTn id="73" dur="500" fill="hold"/>
                                        <p:tgtEl>
                                          <p:spTgt spid="52238"/>
                                        </p:tgtEl>
                                        <p:attrNameLst>
                                          <p:attrName>ppt_y</p:attrName>
                                        </p:attrNameLst>
                                      </p:cBhvr>
                                      <p:tavLst>
                                        <p:tav tm="0">
                                          <p:val>
                                            <p:strVal val="#ppt_y-#ppt_h/2"/>
                                          </p:val>
                                        </p:tav>
                                        <p:tav tm="100000">
                                          <p:val>
                                            <p:strVal val="#ppt_y"/>
                                          </p:val>
                                        </p:tav>
                                      </p:tavLst>
                                    </p:anim>
                                    <p:anim calcmode="lin" valueType="num">
                                      <p:cBhvr>
                                        <p:cTn id="74" dur="500" fill="hold"/>
                                        <p:tgtEl>
                                          <p:spTgt spid="52238"/>
                                        </p:tgtEl>
                                        <p:attrNameLst>
                                          <p:attrName>ppt_w</p:attrName>
                                        </p:attrNameLst>
                                      </p:cBhvr>
                                      <p:tavLst>
                                        <p:tav tm="0">
                                          <p:val>
                                            <p:strVal val="#ppt_w"/>
                                          </p:val>
                                        </p:tav>
                                        <p:tav tm="100000">
                                          <p:val>
                                            <p:strVal val="#ppt_w"/>
                                          </p:val>
                                        </p:tav>
                                      </p:tavLst>
                                    </p:anim>
                                    <p:anim calcmode="lin" valueType="num">
                                      <p:cBhvr>
                                        <p:cTn id="75" dur="500" fill="hold"/>
                                        <p:tgtEl>
                                          <p:spTgt spid="52238"/>
                                        </p:tgtEl>
                                        <p:attrNameLst>
                                          <p:attrName>ppt_h</p:attrName>
                                        </p:attrNameLst>
                                      </p:cBhvr>
                                      <p:tavLst>
                                        <p:tav tm="0">
                                          <p:val>
                                            <p:fltVal val="0"/>
                                          </p:val>
                                        </p:tav>
                                        <p:tav tm="100000">
                                          <p:val>
                                            <p:strVal val="#ppt_h"/>
                                          </p:val>
                                        </p:tav>
                                      </p:tavLst>
                                    </p:anim>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52240">
                                            <p:bg/>
                                          </p:spTgt>
                                        </p:tgtEl>
                                        <p:attrNameLst>
                                          <p:attrName>style.visibility</p:attrName>
                                        </p:attrNameLst>
                                      </p:cBhvr>
                                      <p:to>
                                        <p:strVal val="visible"/>
                                      </p:to>
                                    </p:set>
                                    <p:animEffect transition="in" filter="fade">
                                      <p:cBhvr>
                                        <p:cTn id="80" dur="500"/>
                                        <p:tgtEl>
                                          <p:spTgt spid="52240">
                                            <p:bg/>
                                          </p:spTgt>
                                        </p:tgtEl>
                                      </p:cBhvr>
                                    </p:animEffect>
                                  </p:childTnLst>
                                </p:cTn>
                              </p:par>
                            </p:childTnLst>
                          </p:cTn>
                        </p:par>
                        <p:par>
                          <p:cTn id="81" fill="hold">
                            <p:stCondLst>
                              <p:cond delay="500"/>
                            </p:stCondLst>
                            <p:childTnLst>
                              <p:par>
                                <p:cTn id="82" presetID="10" presetClass="entr" presetSubtype="0" fill="hold" grpId="0" nodeType="afterEffect">
                                  <p:stCondLst>
                                    <p:cond delay="0"/>
                                  </p:stCondLst>
                                  <p:childTnLst>
                                    <p:set>
                                      <p:cBhvr>
                                        <p:cTn id="83" dur="1" fill="hold">
                                          <p:stCondLst>
                                            <p:cond delay="0"/>
                                          </p:stCondLst>
                                        </p:cTn>
                                        <p:tgtEl>
                                          <p:spTgt spid="52240">
                                            <p:txEl>
                                              <p:pRg st="0" end="0"/>
                                            </p:txEl>
                                          </p:spTgt>
                                        </p:tgtEl>
                                        <p:attrNameLst>
                                          <p:attrName>style.visibility</p:attrName>
                                        </p:attrNameLst>
                                      </p:cBhvr>
                                      <p:to>
                                        <p:strVal val="visible"/>
                                      </p:to>
                                    </p:set>
                                    <p:animEffect transition="in" filter="fade">
                                      <p:cBhvr>
                                        <p:cTn id="84" dur="500"/>
                                        <p:tgtEl>
                                          <p:spTgt spid="52240">
                                            <p:txEl>
                                              <p:pRg st="0" end="0"/>
                                            </p:txEl>
                                          </p:spTgt>
                                        </p:tgtEl>
                                      </p:cBhvr>
                                    </p:animEffect>
                                  </p:childTnLst>
                                </p:cTn>
                              </p:par>
                            </p:childTnLst>
                          </p:cTn>
                        </p:par>
                        <p:par>
                          <p:cTn id="85" fill="hold">
                            <p:stCondLst>
                              <p:cond delay="1000"/>
                            </p:stCondLst>
                            <p:childTnLst>
                              <p:par>
                                <p:cTn id="86" presetID="7" presetClass="exit" presetSubtype="4" fill="hold" grpId="1" nodeType="afterEffect">
                                  <p:stCondLst>
                                    <p:cond delay="0"/>
                                  </p:stCondLst>
                                  <p:childTnLst>
                                    <p:anim calcmode="lin" valueType="num">
                                      <p:cBhvr additive="base">
                                        <p:cTn id="87" dur="500"/>
                                        <p:tgtEl>
                                          <p:spTgt spid="52233"/>
                                        </p:tgtEl>
                                        <p:attrNameLst>
                                          <p:attrName>ppt_x</p:attrName>
                                        </p:attrNameLst>
                                      </p:cBhvr>
                                      <p:tavLst>
                                        <p:tav tm="0">
                                          <p:val>
                                            <p:strVal val="ppt_x"/>
                                          </p:val>
                                        </p:tav>
                                        <p:tav tm="100000">
                                          <p:val>
                                            <p:strVal val="ppt_x"/>
                                          </p:val>
                                        </p:tav>
                                      </p:tavLst>
                                    </p:anim>
                                    <p:anim calcmode="lin" valueType="num">
                                      <p:cBhvr additive="base">
                                        <p:cTn id="88" dur="500"/>
                                        <p:tgtEl>
                                          <p:spTgt spid="52233"/>
                                        </p:tgtEl>
                                        <p:attrNameLst>
                                          <p:attrName>ppt_y</p:attrName>
                                        </p:attrNameLst>
                                      </p:cBhvr>
                                      <p:tavLst>
                                        <p:tav tm="0">
                                          <p:val>
                                            <p:strVal val="ppt_y"/>
                                          </p:val>
                                        </p:tav>
                                        <p:tav tm="100000">
                                          <p:val>
                                            <p:strVal val="1+ppt_h/2"/>
                                          </p:val>
                                        </p:tav>
                                      </p:tavLst>
                                    </p:anim>
                                    <p:set>
                                      <p:cBhvr>
                                        <p:cTn id="89" dur="1" fill="hold">
                                          <p:stCondLst>
                                            <p:cond delay="499"/>
                                          </p:stCondLst>
                                        </p:cTn>
                                        <p:tgtEl>
                                          <p:spTgt spid="52233"/>
                                        </p:tgtEl>
                                        <p:attrNameLst>
                                          <p:attrName>style.visibility</p:attrName>
                                        </p:attrNameLst>
                                      </p:cBhvr>
                                      <p:to>
                                        <p:strVal val="hidden"/>
                                      </p:to>
                                    </p:set>
                                  </p:childTnLst>
                                </p:cTn>
                              </p:par>
                              <p:par>
                                <p:cTn id="90" presetID="7" presetClass="exit" presetSubtype="4" fill="hold" grpId="1" nodeType="withEffect">
                                  <p:stCondLst>
                                    <p:cond delay="0"/>
                                  </p:stCondLst>
                                  <p:childTnLst>
                                    <p:anim calcmode="lin" valueType="num">
                                      <p:cBhvr additive="base">
                                        <p:cTn id="91" dur="500"/>
                                        <p:tgtEl>
                                          <p:spTgt spid="52236"/>
                                        </p:tgtEl>
                                        <p:attrNameLst>
                                          <p:attrName>ppt_x</p:attrName>
                                        </p:attrNameLst>
                                      </p:cBhvr>
                                      <p:tavLst>
                                        <p:tav tm="0">
                                          <p:val>
                                            <p:strVal val="ppt_x"/>
                                          </p:val>
                                        </p:tav>
                                        <p:tav tm="100000">
                                          <p:val>
                                            <p:strVal val="ppt_x"/>
                                          </p:val>
                                        </p:tav>
                                      </p:tavLst>
                                    </p:anim>
                                    <p:anim calcmode="lin" valueType="num">
                                      <p:cBhvr additive="base">
                                        <p:cTn id="92" dur="500"/>
                                        <p:tgtEl>
                                          <p:spTgt spid="52236"/>
                                        </p:tgtEl>
                                        <p:attrNameLst>
                                          <p:attrName>ppt_y</p:attrName>
                                        </p:attrNameLst>
                                      </p:cBhvr>
                                      <p:tavLst>
                                        <p:tav tm="0">
                                          <p:val>
                                            <p:strVal val="ppt_y"/>
                                          </p:val>
                                        </p:tav>
                                        <p:tav tm="100000">
                                          <p:val>
                                            <p:strVal val="1+ppt_h/2"/>
                                          </p:val>
                                        </p:tav>
                                      </p:tavLst>
                                    </p:anim>
                                    <p:set>
                                      <p:cBhvr>
                                        <p:cTn id="93" dur="1" fill="hold">
                                          <p:stCondLst>
                                            <p:cond delay="499"/>
                                          </p:stCondLst>
                                        </p:cTn>
                                        <p:tgtEl>
                                          <p:spTgt spid="52236"/>
                                        </p:tgtEl>
                                        <p:attrNameLst>
                                          <p:attrName>style.visibility</p:attrName>
                                        </p:attrNameLst>
                                      </p:cBhvr>
                                      <p:to>
                                        <p:strVal val="hidden"/>
                                      </p:to>
                                    </p:set>
                                  </p:childTnLst>
                                </p:cTn>
                              </p:par>
                              <p:par>
                                <p:cTn id="94" presetID="7" presetClass="exit" presetSubtype="4" fill="hold" grpId="1" nodeType="withEffect">
                                  <p:stCondLst>
                                    <p:cond delay="0"/>
                                  </p:stCondLst>
                                  <p:childTnLst>
                                    <p:anim calcmode="lin" valueType="num">
                                      <p:cBhvr additive="base">
                                        <p:cTn id="95" dur="500"/>
                                        <p:tgtEl>
                                          <p:spTgt spid="52237"/>
                                        </p:tgtEl>
                                        <p:attrNameLst>
                                          <p:attrName>ppt_x</p:attrName>
                                        </p:attrNameLst>
                                      </p:cBhvr>
                                      <p:tavLst>
                                        <p:tav tm="0">
                                          <p:val>
                                            <p:strVal val="ppt_x"/>
                                          </p:val>
                                        </p:tav>
                                        <p:tav tm="100000">
                                          <p:val>
                                            <p:strVal val="ppt_x"/>
                                          </p:val>
                                        </p:tav>
                                      </p:tavLst>
                                    </p:anim>
                                    <p:anim calcmode="lin" valueType="num">
                                      <p:cBhvr additive="base">
                                        <p:cTn id="96" dur="500"/>
                                        <p:tgtEl>
                                          <p:spTgt spid="52237"/>
                                        </p:tgtEl>
                                        <p:attrNameLst>
                                          <p:attrName>ppt_y</p:attrName>
                                        </p:attrNameLst>
                                      </p:cBhvr>
                                      <p:tavLst>
                                        <p:tav tm="0">
                                          <p:val>
                                            <p:strVal val="ppt_y"/>
                                          </p:val>
                                        </p:tav>
                                        <p:tav tm="100000">
                                          <p:val>
                                            <p:strVal val="1+ppt_h/2"/>
                                          </p:val>
                                        </p:tav>
                                      </p:tavLst>
                                    </p:anim>
                                    <p:set>
                                      <p:cBhvr>
                                        <p:cTn id="97" dur="1" fill="hold">
                                          <p:stCondLst>
                                            <p:cond delay="499"/>
                                          </p:stCondLst>
                                        </p:cTn>
                                        <p:tgtEl>
                                          <p:spTgt spid="52237"/>
                                        </p:tgtEl>
                                        <p:attrNameLst>
                                          <p:attrName>style.visibility</p:attrName>
                                        </p:attrNameLst>
                                      </p:cBhvr>
                                      <p:to>
                                        <p:strVal val="hidden"/>
                                      </p:to>
                                    </p:set>
                                  </p:childTnLst>
                                </p:cTn>
                              </p:par>
                              <p:par>
                                <p:cTn id="98" presetID="7" presetClass="exit" presetSubtype="4" fill="hold" grpId="1" nodeType="withEffect">
                                  <p:stCondLst>
                                    <p:cond delay="0"/>
                                  </p:stCondLst>
                                  <p:childTnLst>
                                    <p:anim calcmode="lin" valueType="num">
                                      <p:cBhvr additive="base">
                                        <p:cTn id="99" dur="500"/>
                                        <p:tgtEl>
                                          <p:spTgt spid="52235"/>
                                        </p:tgtEl>
                                        <p:attrNameLst>
                                          <p:attrName>ppt_x</p:attrName>
                                        </p:attrNameLst>
                                      </p:cBhvr>
                                      <p:tavLst>
                                        <p:tav tm="0">
                                          <p:val>
                                            <p:strVal val="ppt_x"/>
                                          </p:val>
                                        </p:tav>
                                        <p:tav tm="100000">
                                          <p:val>
                                            <p:strVal val="ppt_x"/>
                                          </p:val>
                                        </p:tav>
                                      </p:tavLst>
                                    </p:anim>
                                    <p:anim calcmode="lin" valueType="num">
                                      <p:cBhvr additive="base">
                                        <p:cTn id="100" dur="500"/>
                                        <p:tgtEl>
                                          <p:spTgt spid="52235"/>
                                        </p:tgtEl>
                                        <p:attrNameLst>
                                          <p:attrName>ppt_y</p:attrName>
                                        </p:attrNameLst>
                                      </p:cBhvr>
                                      <p:tavLst>
                                        <p:tav tm="0">
                                          <p:val>
                                            <p:strVal val="ppt_y"/>
                                          </p:val>
                                        </p:tav>
                                        <p:tav tm="100000">
                                          <p:val>
                                            <p:strVal val="1+ppt_h/2"/>
                                          </p:val>
                                        </p:tav>
                                      </p:tavLst>
                                    </p:anim>
                                    <p:set>
                                      <p:cBhvr>
                                        <p:cTn id="101" dur="1" fill="hold">
                                          <p:stCondLst>
                                            <p:cond delay="499"/>
                                          </p:stCondLst>
                                        </p:cTn>
                                        <p:tgtEl>
                                          <p:spTgt spid="52235"/>
                                        </p:tgtEl>
                                        <p:attrNameLst>
                                          <p:attrName>style.visibility</p:attrName>
                                        </p:attrNameLst>
                                      </p:cBhvr>
                                      <p:to>
                                        <p:strVal val="hidden"/>
                                      </p:to>
                                    </p:set>
                                  </p:childTnLst>
                                </p:cTn>
                              </p:par>
                              <p:par>
                                <p:cTn id="102" presetID="7" presetClass="exit" presetSubtype="4" fill="hold" grpId="1" nodeType="withEffect">
                                  <p:stCondLst>
                                    <p:cond delay="0"/>
                                  </p:stCondLst>
                                  <p:childTnLst>
                                    <p:anim calcmode="lin" valueType="num">
                                      <p:cBhvr additive="base">
                                        <p:cTn id="103" dur="500"/>
                                        <p:tgtEl>
                                          <p:spTgt spid="52239"/>
                                        </p:tgtEl>
                                        <p:attrNameLst>
                                          <p:attrName>ppt_x</p:attrName>
                                        </p:attrNameLst>
                                      </p:cBhvr>
                                      <p:tavLst>
                                        <p:tav tm="0">
                                          <p:val>
                                            <p:strVal val="ppt_x"/>
                                          </p:val>
                                        </p:tav>
                                        <p:tav tm="100000">
                                          <p:val>
                                            <p:strVal val="ppt_x"/>
                                          </p:val>
                                        </p:tav>
                                      </p:tavLst>
                                    </p:anim>
                                    <p:anim calcmode="lin" valueType="num">
                                      <p:cBhvr additive="base">
                                        <p:cTn id="104" dur="500"/>
                                        <p:tgtEl>
                                          <p:spTgt spid="52239"/>
                                        </p:tgtEl>
                                        <p:attrNameLst>
                                          <p:attrName>ppt_y</p:attrName>
                                        </p:attrNameLst>
                                      </p:cBhvr>
                                      <p:tavLst>
                                        <p:tav tm="0">
                                          <p:val>
                                            <p:strVal val="ppt_y"/>
                                          </p:val>
                                        </p:tav>
                                        <p:tav tm="100000">
                                          <p:val>
                                            <p:strVal val="1+ppt_h/2"/>
                                          </p:val>
                                        </p:tav>
                                      </p:tavLst>
                                    </p:anim>
                                    <p:set>
                                      <p:cBhvr>
                                        <p:cTn id="105" dur="1" fill="hold">
                                          <p:stCondLst>
                                            <p:cond delay="499"/>
                                          </p:stCondLst>
                                        </p:cTn>
                                        <p:tgtEl>
                                          <p:spTgt spid="52239"/>
                                        </p:tgtEl>
                                        <p:attrNameLst>
                                          <p:attrName>style.visibility</p:attrName>
                                        </p:attrNameLst>
                                      </p:cBhvr>
                                      <p:to>
                                        <p:strVal val="hidden"/>
                                      </p:to>
                                    </p:set>
                                  </p:childTnLst>
                                </p:cTn>
                              </p:par>
                              <p:par>
                                <p:cTn id="106" presetID="7" presetClass="exit" presetSubtype="4" fill="hold" grpId="1" nodeType="withEffect">
                                  <p:stCondLst>
                                    <p:cond delay="0"/>
                                  </p:stCondLst>
                                  <p:childTnLst>
                                    <p:anim calcmode="lin" valueType="num">
                                      <p:cBhvr additive="base">
                                        <p:cTn id="107" dur="500"/>
                                        <p:tgtEl>
                                          <p:spTgt spid="52238"/>
                                        </p:tgtEl>
                                        <p:attrNameLst>
                                          <p:attrName>ppt_x</p:attrName>
                                        </p:attrNameLst>
                                      </p:cBhvr>
                                      <p:tavLst>
                                        <p:tav tm="0">
                                          <p:val>
                                            <p:strVal val="ppt_x"/>
                                          </p:val>
                                        </p:tav>
                                        <p:tav tm="100000">
                                          <p:val>
                                            <p:strVal val="ppt_x"/>
                                          </p:val>
                                        </p:tav>
                                      </p:tavLst>
                                    </p:anim>
                                    <p:anim calcmode="lin" valueType="num">
                                      <p:cBhvr additive="base">
                                        <p:cTn id="108" dur="500"/>
                                        <p:tgtEl>
                                          <p:spTgt spid="52238"/>
                                        </p:tgtEl>
                                        <p:attrNameLst>
                                          <p:attrName>ppt_y</p:attrName>
                                        </p:attrNameLst>
                                      </p:cBhvr>
                                      <p:tavLst>
                                        <p:tav tm="0">
                                          <p:val>
                                            <p:strVal val="ppt_y"/>
                                          </p:val>
                                        </p:tav>
                                        <p:tav tm="100000">
                                          <p:val>
                                            <p:strVal val="1+ppt_h/2"/>
                                          </p:val>
                                        </p:tav>
                                      </p:tavLst>
                                    </p:anim>
                                    <p:set>
                                      <p:cBhvr>
                                        <p:cTn id="109" dur="1" fill="hold">
                                          <p:stCondLst>
                                            <p:cond delay="499"/>
                                          </p:stCondLst>
                                        </p:cTn>
                                        <p:tgtEl>
                                          <p:spTgt spid="52238"/>
                                        </p:tgtEl>
                                        <p:attrNameLst>
                                          <p:attrName>style.visibility</p:attrName>
                                        </p:attrNameLst>
                                      </p:cBhvr>
                                      <p:to>
                                        <p:strVal val="hidden"/>
                                      </p:to>
                                    </p:set>
                                  </p:childTnLst>
                                </p:cTn>
                              </p:par>
                              <p:par>
                                <p:cTn id="110" presetID="63" presetClass="path" presetSubtype="0" accel="50000" decel="50000" fill="hold" grpId="1" nodeType="withEffect">
                                  <p:stCondLst>
                                    <p:cond delay="0"/>
                                  </p:stCondLst>
                                  <p:childTnLst>
                                    <p:animMotion origin="layout" path="M 0 0  L 0.25 0  E" pathEditMode="relative" ptsTypes="">
                                      <p:cBhvr>
                                        <p:cTn id="111" dur="500" fill="hold"/>
                                        <p:tgtEl>
                                          <p:spTgt spid="52240">
                                            <p:bg/>
                                          </p:spTgt>
                                        </p:tgtEl>
                                        <p:attrNameLst>
                                          <p:attrName>ppt_x</p:attrName>
                                          <p:attrName>ppt_y</p:attrName>
                                        </p:attrNameLst>
                                      </p:cBhvr>
                                    </p:animMotion>
                                  </p:childTnLst>
                                </p:cTn>
                              </p:par>
                              <p:par>
                                <p:cTn id="112" presetID="63" presetClass="path" presetSubtype="0" accel="50000" decel="50000" fill="hold" grpId="1" nodeType="withEffect">
                                  <p:stCondLst>
                                    <p:cond delay="0"/>
                                  </p:stCondLst>
                                  <p:childTnLst>
                                    <p:animMotion origin="layout" path="M 0 0  L 0.25 0  E" pathEditMode="relative" ptsTypes="">
                                      <p:cBhvr>
                                        <p:cTn id="113" dur="500" fill="hold"/>
                                        <p:tgtEl>
                                          <p:spTgt spid="52240">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animBg="1"/>
      <p:bldP spid="52229" grpId="0" animBg="1"/>
      <p:bldP spid="52230" grpId="0" animBg="1"/>
      <p:bldP spid="52232" grpId="0" animBg="1"/>
      <p:bldP spid="52236" grpId="0" animBg="1"/>
      <p:bldP spid="52236" grpId="1" animBg="1"/>
      <p:bldP spid="52233" grpId="0" animBg="1"/>
      <p:bldP spid="52233" grpId="1" animBg="1"/>
      <p:bldP spid="52234" grpId="0" animBg="1"/>
      <p:bldP spid="52237" grpId="0" animBg="1"/>
      <p:bldP spid="52237" grpId="1" animBg="1"/>
      <p:bldP spid="52235" grpId="0" animBg="1"/>
      <p:bldP spid="52235" grpId="1" animBg="1"/>
      <p:bldP spid="52238" grpId="0" animBg="1"/>
      <p:bldP spid="52238" grpId="1" animBg="1"/>
      <p:bldP spid="52239" grpId="0" animBg="1"/>
      <p:bldP spid="52239" grpId="1" animBg="1"/>
      <p:bldP spid="52240" grpId="0" uiExpand="1" build="allAtOnce" animBg="1"/>
      <p:bldP spid="52240" grpId="1" build="allAtOnce"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126" name="Text Box 6"/>
          <p:cNvSpPr txBox="1">
            <a:spLocks noGrp="1" noRot="1" noMove="1" noResize="1" noEditPoints="1" noAdjustHandles="1" noChangeArrowheads="1" noChangeShapeType="1"/>
          </p:cNvSpPr>
          <p:nvPr/>
        </p:nvSpPr>
        <p:spPr bwMode="auto">
          <a:xfrm>
            <a:off x="3563938" y="1052513"/>
            <a:ext cx="5256212" cy="2573337"/>
          </a:xfrm>
          <a:prstGeom prst="rect">
            <a:avLst/>
          </a:prstGeom>
          <a:solidFill>
            <a:srgbClr val="FFFF66">
              <a:alpha val="10001"/>
            </a:srgbClr>
          </a:solidFill>
          <a:ln w="9525">
            <a:solidFill>
              <a:schemeClr val="tx1"/>
            </a:solidFill>
            <a:miter lim="800000"/>
            <a:headEnd/>
            <a:tailEnd/>
          </a:ln>
          <a:effectLst/>
        </p:spPr>
        <p:txBody>
          <a:bodyPr>
            <a:spAutoFit/>
          </a:bodyPr>
          <a:lstStyle/>
          <a:p>
            <a:pPr>
              <a:spcBef>
                <a:spcPct val="50000"/>
              </a:spcBef>
            </a:pPr>
            <a:r>
              <a:rPr lang="pt-BR" b="1" dirty="0"/>
              <a:t>“O homem é como um de nós... Agora, portanto, que ele não estenda a mão, nem tire também da árvore da vida, nem coma, e viva para sempre... Então ele expulsou o homem e colocou querubins no lado leste do jardim do Éden, e uma espada flamejante que girava por todos os lados, para guardar o caminho até a árvore da vida”</a:t>
            </a:r>
            <a:endParaRPr lang="pt-BR" b="1" noProof="0" dirty="0"/>
          </a:p>
          <a:p>
            <a:pPr algn="r">
              <a:spcBef>
                <a:spcPct val="50000"/>
              </a:spcBef>
            </a:pPr>
            <a:r>
              <a:rPr lang="pt-BR" sz="1200" b="1" noProof="0" dirty="0"/>
              <a:t>Gênesis, 3: 22-24</a:t>
            </a:r>
          </a:p>
        </p:txBody>
      </p:sp>
      <p:sp>
        <p:nvSpPr>
          <p:cNvPr id="5128" name="Text Box 8"/>
          <p:cNvSpPr txBox="1">
            <a:spLocks noChangeArrowheads="1"/>
          </p:cNvSpPr>
          <p:nvPr/>
        </p:nvSpPr>
        <p:spPr bwMode="auto">
          <a:xfrm>
            <a:off x="468313" y="4868863"/>
            <a:ext cx="8496300" cy="1200150"/>
          </a:xfrm>
          <a:prstGeom prst="rect">
            <a:avLst/>
          </a:prstGeom>
          <a:solidFill>
            <a:srgbClr val="FFFF00">
              <a:alpha val="10001"/>
            </a:srgbClr>
          </a:solidFill>
          <a:ln w="9525">
            <a:solidFill>
              <a:schemeClr val="tx1"/>
            </a:solidFill>
            <a:miter lim="800000"/>
            <a:headEnd/>
            <a:tailEnd/>
          </a:ln>
          <a:effectLst/>
        </p:spPr>
        <p:txBody>
          <a:bodyPr>
            <a:spAutoFit/>
          </a:bodyPr>
          <a:lstStyle/>
          <a:p>
            <a:pPr>
              <a:spcBef>
                <a:spcPct val="50000"/>
              </a:spcBef>
            </a:pPr>
            <a:r>
              <a:rPr lang="pt-BR" b="1" dirty="0"/>
              <a:t>“Portanto, assim como o pecado entrou no mundo por um homem, e a morte por meio do pecado, assim a morte passou para todos os homens, porque todos pecaram”</a:t>
            </a:r>
            <a:endParaRPr lang="pt-BR" b="1" noProof="0" dirty="0"/>
          </a:p>
          <a:p>
            <a:pPr algn="r">
              <a:spcBef>
                <a:spcPct val="50000"/>
              </a:spcBef>
            </a:pPr>
            <a:r>
              <a:rPr lang="pt-BR" sz="1200" b="1" noProof="0" dirty="0"/>
              <a:t>Romanos, 5: 12</a:t>
            </a:r>
          </a:p>
        </p:txBody>
      </p:sp>
      <p:sp>
        <p:nvSpPr>
          <p:cNvPr id="5129" name="WordArt 9"/>
          <p:cNvSpPr>
            <a:spLocks noChangeArrowheads="1" noChangeShapeType="1" noTextEdit="1"/>
          </p:cNvSpPr>
          <p:nvPr/>
        </p:nvSpPr>
        <p:spPr bwMode="auto">
          <a:xfrm>
            <a:off x="3348038" y="333375"/>
            <a:ext cx="4752975" cy="433388"/>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66"/>
                </a:solidFill>
                <a:effectLst>
                  <a:prstShdw prst="shdw13" dist="53882" dir="13500000">
                    <a:srgbClr val="868686">
                      <a:alpha val="50000"/>
                    </a:srgbClr>
                  </a:prstShdw>
                </a:effectLst>
                <a:latin typeface="Arial Black"/>
              </a:rPr>
              <a:t>Adão perdeu a imortalidade:</a:t>
            </a:r>
            <a:endParaRPr lang="pt-BR" sz="3600" kern="10" noProof="0" dirty="0">
              <a:ln w="9525">
                <a:solidFill>
                  <a:srgbClr val="000000"/>
                </a:solidFill>
                <a:round/>
                <a:headEnd/>
                <a:tailEnd/>
              </a:ln>
              <a:solidFill>
                <a:srgbClr val="FFFF66"/>
              </a:solidFill>
              <a:effectLst>
                <a:prstShdw prst="shdw13" dist="53882" dir="13500000">
                  <a:srgbClr val="868686">
                    <a:alpha val="50000"/>
                  </a:srgbClr>
                </a:prstShdw>
              </a:effectLst>
              <a:latin typeface="Arial Black"/>
            </a:endParaRPr>
          </a:p>
        </p:txBody>
      </p:sp>
      <p:sp>
        <p:nvSpPr>
          <p:cNvPr id="5130" name="WordArt 10"/>
          <p:cNvSpPr>
            <a:spLocks noChangeArrowheads="1" noChangeShapeType="1" noTextEdit="1"/>
          </p:cNvSpPr>
          <p:nvPr/>
        </p:nvSpPr>
        <p:spPr bwMode="auto">
          <a:xfrm>
            <a:off x="684213" y="4292600"/>
            <a:ext cx="7848600" cy="360363"/>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66"/>
                </a:solidFill>
                <a:effectLst>
                  <a:prstShdw prst="shdw13" dist="53882" dir="13500000">
                    <a:srgbClr val="868686">
                      <a:alpha val="50000"/>
                    </a:srgbClr>
                  </a:prstShdw>
                </a:effectLst>
                <a:latin typeface="Arial Black"/>
              </a:rPr>
              <a:t>E depois dele, todos os homens:</a:t>
            </a:r>
            <a:endParaRPr lang="pt-BR" sz="3600" kern="10" noProof="0" dirty="0">
              <a:ln w="9525">
                <a:solidFill>
                  <a:srgbClr val="000000"/>
                </a:solidFill>
                <a:round/>
                <a:headEnd/>
                <a:tailEnd/>
              </a:ln>
              <a:solidFill>
                <a:srgbClr val="FFFF66"/>
              </a:solidFill>
              <a:effectLst>
                <a:prstShdw prst="shdw13" dist="53882" dir="13500000">
                  <a:srgbClr val="868686">
                    <a:alpha val="50000"/>
                  </a:srgbClr>
                </a:prstShdw>
              </a:effectLst>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5129"/>
                                        </p:tgtEl>
                                        <p:attrNameLst>
                                          <p:attrName>style.visibility</p:attrName>
                                        </p:attrNameLst>
                                      </p:cBhvr>
                                      <p:to>
                                        <p:strVal val="visible"/>
                                      </p:to>
                                    </p:set>
                                    <p:anim from="(-#ppt_w/2)" to="(#ppt_x)" calcmode="lin" valueType="num">
                                      <p:cBhvr>
                                        <p:cTn id="7" dur="300" fill="hold">
                                          <p:stCondLst>
                                            <p:cond delay="0"/>
                                          </p:stCondLst>
                                        </p:cTn>
                                        <p:tgtEl>
                                          <p:spTgt spid="5129"/>
                                        </p:tgtEl>
                                        <p:attrNameLst>
                                          <p:attrName>ppt_x</p:attrName>
                                        </p:attrNameLst>
                                      </p:cBhvr>
                                    </p:anim>
                                    <p:anim from="0" to="-1.0" calcmode="lin" valueType="num">
                                      <p:cBhvr>
                                        <p:cTn id="8" dur="100" decel="50000" autoRev="1" fill="hold">
                                          <p:stCondLst>
                                            <p:cond delay="300"/>
                                          </p:stCondLst>
                                        </p:cTn>
                                        <p:tgtEl>
                                          <p:spTgt spid="5129"/>
                                        </p:tgtEl>
                                        <p:attrNameLst>
                                          <p:attrName>xshear</p:attrName>
                                        </p:attrNameLst>
                                      </p:cBhvr>
                                    </p:anim>
                                    <p:animScale>
                                      <p:cBhvr>
                                        <p:cTn id="9" dur="100" decel="100000" autoRev="1" fill="hold">
                                          <p:stCondLst>
                                            <p:cond delay="300"/>
                                          </p:stCondLst>
                                        </p:cTn>
                                        <p:tgtEl>
                                          <p:spTgt spid="5129"/>
                                        </p:tgtEl>
                                      </p:cBhvr>
                                      <p:from x="100000" y="100000"/>
                                      <p:to x="80000" y="100000"/>
                                    </p:animScale>
                                    <p:anim by="(#ppt_h/3+#ppt_w*0.1)" calcmode="lin" valueType="num">
                                      <p:cBhvr additive="sum">
                                        <p:cTn id="10" dur="100" decel="100000" autoRev="1" fill="hold">
                                          <p:stCondLst>
                                            <p:cond delay="300"/>
                                          </p:stCondLst>
                                        </p:cTn>
                                        <p:tgtEl>
                                          <p:spTgt spid="5129"/>
                                        </p:tgtEl>
                                        <p:attrNameLst>
                                          <p:attrName>ppt_x</p:attrName>
                                        </p:attrNameLst>
                                      </p:cBhvr>
                                    </p:anim>
                                  </p:childTnLst>
                                </p:cTn>
                              </p:par>
                            </p:childTnLst>
                          </p:cTn>
                        </p:par>
                        <p:par>
                          <p:cTn id="11" fill="hold">
                            <p:stCondLst>
                              <p:cond delay="500"/>
                            </p:stCondLst>
                            <p:childTnLst>
                              <p:par>
                                <p:cTn id="12" presetID="20" presetClass="entr" presetSubtype="0" fill="hold" grpId="0" nodeType="afterEffect">
                                  <p:stCondLst>
                                    <p:cond delay="0"/>
                                  </p:stCondLst>
                                  <p:childTnLst>
                                    <p:set>
                                      <p:cBhvr>
                                        <p:cTn id="13" dur="1" fill="hold">
                                          <p:stCondLst>
                                            <p:cond delay="0"/>
                                          </p:stCondLst>
                                        </p:cTn>
                                        <p:tgtEl>
                                          <p:spTgt spid="5126"/>
                                        </p:tgtEl>
                                        <p:attrNameLst>
                                          <p:attrName>style.visibility</p:attrName>
                                        </p:attrNameLst>
                                      </p:cBhvr>
                                      <p:to>
                                        <p:strVal val="visible"/>
                                      </p:to>
                                    </p:set>
                                    <p:animEffect transition="in" filter="wedge">
                                      <p:cBhvr>
                                        <p:cTn id="14" dur="500"/>
                                        <p:tgtEl>
                                          <p:spTgt spid="5126"/>
                                        </p:tgtEl>
                                      </p:cBhvr>
                                    </p:animEffect>
                                  </p:childTnLst>
                                </p:cTn>
                              </p:par>
                            </p:childTnLst>
                          </p:cTn>
                        </p:par>
                        <p:par>
                          <p:cTn id="15" fill="hold">
                            <p:stCondLst>
                              <p:cond delay="1000"/>
                            </p:stCondLst>
                            <p:childTnLst>
                              <p:par>
                                <p:cTn id="16" presetID="34" presetClass="entr" presetSubtype="0" fill="hold" grpId="0" nodeType="afterEffect">
                                  <p:stCondLst>
                                    <p:cond delay="0"/>
                                  </p:stCondLst>
                                  <p:childTnLst>
                                    <p:set>
                                      <p:cBhvr>
                                        <p:cTn id="17" dur="1" fill="hold">
                                          <p:stCondLst>
                                            <p:cond delay="0"/>
                                          </p:stCondLst>
                                        </p:cTn>
                                        <p:tgtEl>
                                          <p:spTgt spid="5130"/>
                                        </p:tgtEl>
                                        <p:attrNameLst>
                                          <p:attrName>style.visibility</p:attrName>
                                        </p:attrNameLst>
                                      </p:cBhvr>
                                      <p:to>
                                        <p:strVal val="visible"/>
                                      </p:to>
                                    </p:set>
                                    <p:anim from="(-#ppt_w/2)" to="(#ppt_x)" calcmode="lin" valueType="num">
                                      <p:cBhvr>
                                        <p:cTn id="18" dur="300" fill="hold">
                                          <p:stCondLst>
                                            <p:cond delay="0"/>
                                          </p:stCondLst>
                                        </p:cTn>
                                        <p:tgtEl>
                                          <p:spTgt spid="5130"/>
                                        </p:tgtEl>
                                        <p:attrNameLst>
                                          <p:attrName>ppt_x</p:attrName>
                                        </p:attrNameLst>
                                      </p:cBhvr>
                                    </p:anim>
                                    <p:anim from="0" to="-1.0" calcmode="lin" valueType="num">
                                      <p:cBhvr>
                                        <p:cTn id="19" dur="100" decel="50000" autoRev="1" fill="hold">
                                          <p:stCondLst>
                                            <p:cond delay="300"/>
                                          </p:stCondLst>
                                        </p:cTn>
                                        <p:tgtEl>
                                          <p:spTgt spid="5130"/>
                                        </p:tgtEl>
                                        <p:attrNameLst>
                                          <p:attrName>xshear</p:attrName>
                                        </p:attrNameLst>
                                      </p:cBhvr>
                                    </p:anim>
                                    <p:animScale>
                                      <p:cBhvr>
                                        <p:cTn id="20" dur="100" decel="100000" autoRev="1" fill="hold">
                                          <p:stCondLst>
                                            <p:cond delay="300"/>
                                          </p:stCondLst>
                                        </p:cTn>
                                        <p:tgtEl>
                                          <p:spTgt spid="5130"/>
                                        </p:tgtEl>
                                      </p:cBhvr>
                                      <p:from x="100000" y="100000"/>
                                      <p:to x="80000" y="100000"/>
                                    </p:animScale>
                                    <p:anim by="(#ppt_h/3+#ppt_w*0.1)" calcmode="lin" valueType="num">
                                      <p:cBhvr additive="sum">
                                        <p:cTn id="21" dur="100" decel="100000" autoRev="1" fill="hold">
                                          <p:stCondLst>
                                            <p:cond delay="300"/>
                                          </p:stCondLst>
                                        </p:cTn>
                                        <p:tgtEl>
                                          <p:spTgt spid="5130"/>
                                        </p:tgtEl>
                                        <p:attrNameLst>
                                          <p:attrName>ppt_x</p:attrName>
                                        </p:attrNameLst>
                                      </p:cBhvr>
                                    </p:anim>
                                  </p:childTnLst>
                                </p:cTn>
                              </p:par>
                            </p:childTnLst>
                          </p:cTn>
                        </p:par>
                        <p:par>
                          <p:cTn id="22" fill="hold">
                            <p:stCondLst>
                              <p:cond delay="1500"/>
                            </p:stCondLst>
                            <p:childTnLst>
                              <p:par>
                                <p:cTn id="23" presetID="20" presetClass="entr" presetSubtype="0" fill="hold" grpId="0" nodeType="afterEffect">
                                  <p:stCondLst>
                                    <p:cond delay="0"/>
                                  </p:stCondLst>
                                  <p:childTnLst>
                                    <p:set>
                                      <p:cBhvr>
                                        <p:cTn id="24" dur="1" fill="hold">
                                          <p:stCondLst>
                                            <p:cond delay="0"/>
                                          </p:stCondLst>
                                        </p:cTn>
                                        <p:tgtEl>
                                          <p:spTgt spid="5128"/>
                                        </p:tgtEl>
                                        <p:attrNameLst>
                                          <p:attrName>style.visibility</p:attrName>
                                        </p:attrNameLst>
                                      </p:cBhvr>
                                      <p:to>
                                        <p:strVal val="visible"/>
                                      </p:to>
                                    </p:set>
                                    <p:animEffect transition="in" filter="wedge">
                                      <p:cBhvr>
                                        <p:cTn id="25" dur="500"/>
                                        <p:tgtEl>
                                          <p:spTgt spid="51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nimBg="1"/>
      <p:bldP spid="5128" grpId="0" animBg="1"/>
      <p:bldP spid="5129" grpId="0" animBg="1"/>
      <p:bldP spid="513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3" name="Picture 5" descr="manos-orando"/>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3252" name="Text Box 4"/>
          <p:cNvSpPr txBox="1">
            <a:spLocks noChangeArrowheads="1"/>
          </p:cNvSpPr>
          <p:nvPr/>
        </p:nvSpPr>
        <p:spPr bwMode="auto">
          <a:xfrm>
            <a:off x="323850" y="620713"/>
            <a:ext cx="8496300" cy="524759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bodyPr>
          <a:lstStyle/>
          <a:p>
            <a:pPr>
              <a:spcBef>
                <a:spcPct val="50000"/>
              </a:spcBef>
            </a:pPr>
            <a:r>
              <a:rPr lang="pt-BR" sz="2800" b="1" dirty="0">
                <a:solidFill>
                  <a:schemeClr val="tx1"/>
                </a:solidFill>
              </a:rPr>
              <a:t>“Num instante, num piscar de olhos, na trombeta final; pois a trombeta soará, e os mortos ressuscitarão incorruptíveis, e nós seremos transformados. Pois este corruptível deve vestir a incorrupção, e este mortal deve vestir a imortalidade. E quando este corruptível vestir a incorrupção, e este mortal vestir a imortalidade, então a palavra escrita será cumprida, a Morte será engolida pela vitória. Onde, ó morte, o teu aguilhão? Onde, ó sepulcro, está sua vitória?”</a:t>
            </a:r>
            <a:endParaRPr lang="pt-BR" sz="2800" b="1" noProof="0" dirty="0">
              <a:solidFill>
                <a:schemeClr val="tx1"/>
              </a:solidFill>
            </a:endParaRPr>
          </a:p>
          <a:p>
            <a:pPr algn="r">
              <a:spcBef>
                <a:spcPct val="50000"/>
              </a:spcBef>
            </a:pPr>
            <a:r>
              <a:rPr lang="pt-BR" b="1" noProof="0" dirty="0">
                <a:solidFill>
                  <a:schemeClr val="tx1"/>
                </a:solidFill>
              </a:rPr>
              <a:t>1 Coríntios, 15: 52-55</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3252">
                                            <p:bg/>
                                          </p:spTgt>
                                        </p:tgtEl>
                                        <p:attrNameLst>
                                          <p:attrName>style.visibility</p:attrName>
                                        </p:attrNameLst>
                                      </p:cBhvr>
                                      <p:to>
                                        <p:strVal val="visible"/>
                                      </p:to>
                                    </p:set>
                                    <p:animEffect transition="in" filter="fade">
                                      <p:cBhvr>
                                        <p:cTn id="7" dur="500"/>
                                        <p:tgtEl>
                                          <p:spTgt spid="53252">
                                            <p:bg/>
                                          </p:spTgt>
                                        </p:tgtEl>
                                      </p:cBhvr>
                                    </p:animEffect>
                                  </p:childTnLst>
                                </p:cTn>
                              </p:par>
                            </p:childTnLst>
                          </p:cTn>
                        </p:par>
                        <p:par>
                          <p:cTn id="8" fill="hold">
                            <p:stCondLst>
                              <p:cond delay="500"/>
                            </p:stCondLst>
                            <p:childTnLst>
                              <p:par>
                                <p:cTn id="9" presetID="17" presetClass="entr" presetSubtype="8" fill="hold" grpId="0" nodeType="afterEffect">
                                  <p:stCondLst>
                                    <p:cond delay="0"/>
                                  </p:stCondLst>
                                  <p:childTnLst>
                                    <p:set>
                                      <p:cBhvr>
                                        <p:cTn id="10" dur="1" fill="hold">
                                          <p:stCondLst>
                                            <p:cond delay="0"/>
                                          </p:stCondLst>
                                        </p:cTn>
                                        <p:tgtEl>
                                          <p:spTgt spid="53252">
                                            <p:txEl>
                                              <p:pRg st="0" end="0"/>
                                            </p:txEl>
                                          </p:spTgt>
                                        </p:tgtEl>
                                        <p:attrNameLst>
                                          <p:attrName>style.visibility</p:attrName>
                                        </p:attrNameLst>
                                      </p:cBhvr>
                                      <p:to>
                                        <p:strVal val="visible"/>
                                      </p:to>
                                    </p:set>
                                    <p:anim calcmode="lin" valueType="num">
                                      <p:cBhvr>
                                        <p:cTn id="11" dur="500" fill="hold"/>
                                        <p:tgtEl>
                                          <p:spTgt spid="53252">
                                            <p:txEl>
                                              <p:pRg st="0" end="0"/>
                                            </p:txEl>
                                          </p:spTgt>
                                        </p:tgtEl>
                                        <p:attrNameLst>
                                          <p:attrName>ppt_x</p:attrName>
                                        </p:attrNameLst>
                                      </p:cBhvr>
                                      <p:tavLst>
                                        <p:tav tm="0">
                                          <p:val>
                                            <p:strVal val="#ppt_x-#ppt_w/2"/>
                                          </p:val>
                                        </p:tav>
                                        <p:tav tm="100000">
                                          <p:val>
                                            <p:strVal val="#ppt_x"/>
                                          </p:val>
                                        </p:tav>
                                      </p:tavLst>
                                    </p:anim>
                                    <p:anim calcmode="lin" valueType="num">
                                      <p:cBhvr>
                                        <p:cTn id="12" dur="500" fill="hold"/>
                                        <p:tgtEl>
                                          <p:spTgt spid="53252">
                                            <p:txEl>
                                              <p:pRg st="0" end="0"/>
                                            </p:txEl>
                                          </p:spTgt>
                                        </p:tgtEl>
                                        <p:attrNameLst>
                                          <p:attrName>ppt_y</p:attrName>
                                        </p:attrNameLst>
                                      </p:cBhvr>
                                      <p:tavLst>
                                        <p:tav tm="0">
                                          <p:val>
                                            <p:strVal val="#ppt_y"/>
                                          </p:val>
                                        </p:tav>
                                        <p:tav tm="100000">
                                          <p:val>
                                            <p:strVal val="#ppt_y"/>
                                          </p:val>
                                        </p:tav>
                                      </p:tavLst>
                                    </p:anim>
                                    <p:anim calcmode="lin" valueType="num">
                                      <p:cBhvr>
                                        <p:cTn id="13" dur="500" fill="hold"/>
                                        <p:tgtEl>
                                          <p:spTgt spid="53252">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3252">
                                            <p:txEl>
                                              <p:pRg st="0" end="0"/>
                                            </p:txEl>
                                          </p:spTgt>
                                        </p:tgtEl>
                                        <p:attrNameLst>
                                          <p:attrName>ppt_h</p:attrName>
                                        </p:attrNameLst>
                                      </p:cBhvr>
                                      <p:tavLst>
                                        <p:tav tm="0">
                                          <p:val>
                                            <p:strVal val="#ppt_h"/>
                                          </p:val>
                                        </p:tav>
                                        <p:tav tm="100000">
                                          <p:val>
                                            <p:strVal val="#ppt_h"/>
                                          </p:val>
                                        </p:tav>
                                      </p:tavLst>
                                    </p:anim>
                                  </p:childTnLst>
                                </p:cTn>
                              </p:par>
                            </p:childTnLst>
                          </p:cTn>
                        </p:par>
                        <p:par>
                          <p:cTn id="15" fill="hold">
                            <p:stCondLst>
                              <p:cond delay="1000"/>
                            </p:stCondLst>
                            <p:childTnLst>
                              <p:par>
                                <p:cTn id="16" presetID="22" presetClass="entr" presetSubtype="2" fill="hold" nodeType="afterEffect">
                                  <p:stCondLst>
                                    <p:cond delay="0"/>
                                  </p:stCondLst>
                                  <p:iterate type="lt">
                                    <p:tmPct val="0"/>
                                  </p:iterate>
                                  <p:childTnLst>
                                    <p:set>
                                      <p:cBhvr>
                                        <p:cTn id="17" dur="1" fill="hold">
                                          <p:stCondLst>
                                            <p:cond delay="0"/>
                                          </p:stCondLst>
                                        </p:cTn>
                                        <p:tgtEl>
                                          <p:spTgt spid="53252">
                                            <p:txEl>
                                              <p:pRg st="1" end="1"/>
                                            </p:txEl>
                                          </p:spTgt>
                                        </p:tgtEl>
                                        <p:attrNameLst>
                                          <p:attrName>style.visibility</p:attrName>
                                        </p:attrNameLst>
                                      </p:cBhvr>
                                      <p:to>
                                        <p:strVal val="visible"/>
                                      </p:to>
                                    </p:set>
                                    <p:animEffect transition="in" filter="wipe(right)">
                                      <p:cBhvr>
                                        <p:cTn id="18" dur="500"/>
                                        <p:tgtEl>
                                          <p:spTgt spid="5325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uiExpand="1" build="allAtOnce"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4276" name="Text Box 4"/>
          <p:cNvSpPr txBox="1">
            <a:spLocks noChangeArrowheads="1"/>
          </p:cNvSpPr>
          <p:nvPr/>
        </p:nvSpPr>
        <p:spPr bwMode="auto">
          <a:xfrm>
            <a:off x="250825" y="6119813"/>
            <a:ext cx="8642350" cy="549275"/>
          </a:xfrm>
          <a:prstGeom prst="rect">
            <a:avLst/>
          </a:prstGeom>
          <a:noFill/>
          <a:ln w="9525">
            <a:noFill/>
            <a:miter lim="800000"/>
            <a:headEnd/>
            <a:tailEnd/>
          </a:ln>
          <a:effectLst/>
        </p:spPr>
        <p:txBody>
          <a:bodyPr>
            <a:spAutoFit/>
          </a:bodyPr>
          <a:lstStyle/>
          <a:p>
            <a:pPr algn="ctr">
              <a:spcBef>
                <a:spcPct val="50000"/>
              </a:spcBef>
            </a:pPr>
            <a:r>
              <a:rPr lang="pt-BR" sz="1200" noProof="0" dirty="0">
                <a:solidFill>
                  <a:schemeClr val="bg1"/>
                </a:solidFill>
                <a:cs typeface="Arial" charset="0"/>
              </a:rPr>
              <a:t>Elaborado com a ajuda do Senhor pela família Fustero (Espanha) </a:t>
            </a:r>
            <a:r>
              <a:rPr lang="pt-BR" sz="1200" noProof="0" dirty="0">
                <a:solidFill>
                  <a:schemeClr val="bg1"/>
                </a:solidFill>
                <a:cs typeface="Arial" charset="0"/>
                <a:hlinkClick r:id="rId2"/>
              </a:rPr>
              <a:t>info@fustero.es</a:t>
            </a:r>
            <a:r>
              <a:rPr lang="pt-BR" sz="1200" noProof="0" dirty="0">
                <a:solidFill>
                  <a:schemeClr val="bg1"/>
                </a:solidFill>
                <a:cs typeface="Arial" charset="0"/>
              </a:rPr>
              <a:t> </a:t>
            </a:r>
          </a:p>
          <a:p>
            <a:pPr algn="ctr">
              <a:spcBef>
                <a:spcPct val="50000"/>
              </a:spcBef>
            </a:pPr>
            <a:r>
              <a:rPr lang="pt-BR" sz="1200" noProof="0" dirty="0">
                <a:solidFill>
                  <a:schemeClr val="bg1"/>
                </a:solidFill>
                <a:cs typeface="Arial" charset="0"/>
                <a:hlinkClick r:id="rId3"/>
              </a:rPr>
              <a:t>http://www.fustero.es</a:t>
            </a:r>
            <a:r>
              <a:rPr lang="pt-BR" sz="1200" noProof="0" dirty="0">
                <a:solidFill>
                  <a:schemeClr val="bg1"/>
                </a:solidFill>
                <a:cs typeface="Arial" charset="0"/>
              </a:rPr>
              <a:t> </a:t>
            </a: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7" name="Picture 9"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7172" name="Rectangle 4"/>
          <p:cNvSpPr>
            <a:spLocks noGrp="1" noChangeArrowheads="1"/>
          </p:cNvSpPr>
          <p:nvPr>
            <p:ph type="title"/>
          </p:nvPr>
        </p:nvSpPr>
        <p:spPr>
          <a:xfrm>
            <a:off x="2555875" y="274638"/>
            <a:ext cx="6408738" cy="1143000"/>
          </a:xfrm>
          <a:effectLst>
            <a:outerShdw dist="107763" dir="13500000" algn="ctr" rotWithShape="0">
              <a:srgbClr val="C5C5C5">
                <a:alpha val="50000"/>
              </a:srgbClr>
            </a:outerShdw>
          </a:effectLst>
        </p:spPr>
        <p:txBody>
          <a:bodyPr/>
          <a:lstStyle/>
          <a:p>
            <a:r>
              <a:rPr lang="pt-BR" sz="4000" b="1" dirty="0">
                <a:solidFill>
                  <a:srgbClr val="993300"/>
                </a:solidFill>
                <a:effectLst>
                  <a:outerShdw blurRad="38100" dist="38100" dir="2700000" algn="tl">
                    <a:srgbClr val="C0C0C0"/>
                  </a:outerShdw>
                </a:effectLst>
              </a:rPr>
              <a:t>Podemos nos tornar imortais?</a:t>
            </a:r>
            <a:endParaRPr lang="pt-BR" sz="4000" b="1" noProof="0" dirty="0">
              <a:solidFill>
                <a:srgbClr val="993300"/>
              </a:solidFill>
              <a:effectLst>
                <a:outerShdw blurRad="38100" dist="38100" dir="2700000" algn="tl">
                  <a:srgbClr val="C0C0C0"/>
                </a:outerShdw>
              </a:effectLst>
            </a:endParaRPr>
          </a:p>
        </p:txBody>
      </p:sp>
      <p:sp>
        <p:nvSpPr>
          <p:cNvPr id="7173" name="WordArt 5"/>
          <p:cNvSpPr>
            <a:spLocks noChangeArrowheads="1" noChangeShapeType="1" noTextEdit="1"/>
          </p:cNvSpPr>
          <p:nvPr/>
        </p:nvSpPr>
        <p:spPr bwMode="auto">
          <a:xfrm>
            <a:off x="3563938" y="1484313"/>
            <a:ext cx="5256212" cy="576262"/>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66"/>
                </a:solidFill>
                <a:effectLst>
                  <a:prstShdw prst="shdw13" dist="53882" dir="13500000">
                    <a:srgbClr val="868686">
                      <a:alpha val="50000"/>
                    </a:srgbClr>
                  </a:prstShdw>
                </a:effectLst>
                <a:latin typeface="Arial Black"/>
              </a:rPr>
              <a:t>Jesus trouxe a imortalidade</a:t>
            </a:r>
            <a:endParaRPr lang="pt-BR" sz="3600" kern="10" noProof="0" dirty="0">
              <a:ln w="9525">
                <a:solidFill>
                  <a:srgbClr val="000000"/>
                </a:solidFill>
                <a:round/>
                <a:headEnd/>
                <a:tailEnd/>
              </a:ln>
              <a:solidFill>
                <a:srgbClr val="FFFF66"/>
              </a:solidFill>
              <a:effectLst>
                <a:prstShdw prst="shdw13" dist="53882" dir="13500000">
                  <a:srgbClr val="868686">
                    <a:alpha val="50000"/>
                  </a:srgbClr>
                </a:prstShdw>
              </a:effectLst>
              <a:latin typeface="Arial Black"/>
            </a:endParaRPr>
          </a:p>
        </p:txBody>
      </p:sp>
      <p:sp>
        <p:nvSpPr>
          <p:cNvPr id="7174" name="Text Box 6"/>
          <p:cNvSpPr txBox="1">
            <a:spLocks noChangeArrowheads="1"/>
          </p:cNvSpPr>
          <p:nvPr/>
        </p:nvSpPr>
        <p:spPr bwMode="auto">
          <a:xfrm>
            <a:off x="3276600" y="2133600"/>
            <a:ext cx="5472113" cy="2215991"/>
          </a:xfrm>
          <a:prstGeom prst="rect">
            <a:avLst/>
          </a:prstGeom>
          <a:solidFill>
            <a:srgbClr val="FFFF66">
              <a:alpha val="10001"/>
            </a:srgbClr>
          </a:solidFill>
          <a:ln w="9525">
            <a:solidFill>
              <a:schemeClr val="tx1"/>
            </a:solidFill>
            <a:miter lim="800000"/>
            <a:headEnd/>
            <a:tailEnd/>
          </a:ln>
          <a:effectLst/>
        </p:spPr>
        <p:txBody>
          <a:bodyPr>
            <a:spAutoFit/>
          </a:bodyPr>
          <a:lstStyle/>
          <a:p>
            <a:pPr>
              <a:spcBef>
                <a:spcPct val="50000"/>
              </a:spcBef>
            </a:pPr>
            <a:r>
              <a:rPr lang="pt-BR" sz="2400" b="1" dirty="0"/>
              <a:t>“Mas agora ela se manifestou com a aparição de nosso Salvador Jesus Cristo, que tirou a morte e trouxe vida e </a:t>
            </a:r>
            <a:r>
              <a:rPr lang="pt-BR" sz="2400" b="1" dirty="0">
                <a:solidFill>
                  <a:srgbClr val="FF9900"/>
                </a:solidFill>
              </a:rPr>
              <a:t>imortalidade</a:t>
            </a:r>
            <a:r>
              <a:rPr lang="pt-BR" sz="2400" b="1" dirty="0"/>
              <a:t> à luz pelo evangelho”</a:t>
            </a:r>
            <a:endParaRPr lang="pt-BR" sz="2400" b="1" noProof="0" dirty="0"/>
          </a:p>
          <a:p>
            <a:pPr algn="r">
              <a:spcBef>
                <a:spcPct val="50000"/>
              </a:spcBef>
            </a:pPr>
            <a:r>
              <a:rPr lang="pt-BR" sz="1200" b="1" noProof="0" dirty="0"/>
              <a:t>2 Timóteo, 1: 10</a:t>
            </a:r>
          </a:p>
        </p:txBody>
      </p:sp>
      <p:sp>
        <p:nvSpPr>
          <p:cNvPr id="7175" name="WordArt 7"/>
          <p:cNvSpPr>
            <a:spLocks noGrp="1" noRot="1" noMove="1" noResize="1" noEditPoints="1" noAdjustHandles="1" noChangeArrowheads="1" noChangeShapeType="1"/>
          </p:cNvSpPr>
          <p:nvPr/>
        </p:nvSpPr>
        <p:spPr bwMode="auto">
          <a:xfrm>
            <a:off x="539750" y="4941888"/>
            <a:ext cx="8280400" cy="719137"/>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66"/>
                </a:solidFill>
                <a:effectLst>
                  <a:prstShdw prst="shdw13" dist="53882" dir="13500000">
                    <a:srgbClr val="868686">
                      <a:alpha val="50000"/>
                    </a:srgbClr>
                  </a:prstShdw>
                </a:effectLst>
                <a:latin typeface="Arial Black"/>
              </a:rPr>
              <a:t>E a entrega àqueles que </a:t>
            </a:r>
            <a:r>
              <a:rPr lang="pt-BR" sz="3600" kern="10" dirty="0" err="1">
                <a:ln w="9525">
                  <a:solidFill>
                    <a:srgbClr val="000000"/>
                  </a:solidFill>
                  <a:round/>
                  <a:headEnd/>
                  <a:tailEnd/>
                </a:ln>
                <a:solidFill>
                  <a:srgbClr val="FFFF66"/>
                </a:solidFill>
                <a:effectLst>
                  <a:prstShdw prst="shdw13" dist="53882" dir="13500000">
                    <a:srgbClr val="868686">
                      <a:alpha val="50000"/>
                    </a:srgbClr>
                  </a:prstShdw>
                </a:effectLst>
                <a:latin typeface="Arial Black"/>
              </a:rPr>
              <a:t>crêem</a:t>
            </a:r>
            <a:r>
              <a:rPr lang="pt-BR" sz="3600" kern="10" dirty="0">
                <a:ln w="9525">
                  <a:solidFill>
                    <a:srgbClr val="000000"/>
                  </a:solidFill>
                  <a:round/>
                  <a:headEnd/>
                  <a:tailEnd/>
                </a:ln>
                <a:solidFill>
                  <a:srgbClr val="FFFF66"/>
                </a:solidFill>
                <a:effectLst>
                  <a:prstShdw prst="shdw13" dist="53882" dir="13500000">
                    <a:srgbClr val="868686">
                      <a:alpha val="50000"/>
                    </a:srgbClr>
                  </a:prstShdw>
                </a:effectLst>
                <a:latin typeface="Arial Black"/>
              </a:rPr>
              <a:t>:</a:t>
            </a:r>
            <a:endParaRPr lang="pt-BR" sz="3600" kern="10" noProof="0" dirty="0">
              <a:ln w="9525">
                <a:solidFill>
                  <a:srgbClr val="000000"/>
                </a:solidFill>
                <a:round/>
                <a:headEnd/>
                <a:tailEnd/>
              </a:ln>
              <a:solidFill>
                <a:srgbClr val="FFFF66"/>
              </a:solidFill>
              <a:effectLst>
                <a:prstShdw prst="shdw13" dist="53882" dir="13500000">
                  <a:srgbClr val="868686">
                    <a:alpha val="50000"/>
                  </a:srgbClr>
                </a:prstShdw>
              </a:effectLst>
              <a:latin typeface="Arial Black"/>
            </a:endParaRPr>
          </a:p>
        </p:txBody>
      </p:sp>
      <p:sp>
        <p:nvSpPr>
          <p:cNvPr id="7176" name="Text Box 8"/>
          <p:cNvSpPr txBox="1">
            <a:spLocks noGrp="1" noRot="1" noMove="1" noResize="1" noEditPoints="1" noAdjustHandles="1" noChangeArrowheads="1" noChangeShapeType="1"/>
          </p:cNvSpPr>
          <p:nvPr/>
        </p:nvSpPr>
        <p:spPr bwMode="auto">
          <a:xfrm>
            <a:off x="323850" y="5876925"/>
            <a:ext cx="8424863" cy="741363"/>
          </a:xfrm>
          <a:prstGeom prst="rect">
            <a:avLst/>
          </a:prstGeom>
          <a:solidFill>
            <a:srgbClr val="FFFF66">
              <a:alpha val="10001"/>
            </a:srgbClr>
          </a:solidFill>
          <a:ln w="9525">
            <a:solidFill>
              <a:schemeClr val="tx1"/>
            </a:solidFill>
            <a:miter lim="800000"/>
            <a:headEnd/>
            <a:tailEnd/>
          </a:ln>
          <a:effectLst/>
        </p:spPr>
        <p:txBody>
          <a:bodyPr>
            <a:spAutoFit/>
          </a:bodyPr>
          <a:lstStyle/>
          <a:p>
            <a:pPr>
              <a:spcBef>
                <a:spcPct val="50000"/>
              </a:spcBef>
            </a:pPr>
            <a:r>
              <a:rPr lang="pt-BR" sz="2400" b="1" dirty="0"/>
              <a:t>“Aquele que crê no Filho tem vida eterna”</a:t>
            </a:r>
            <a:endParaRPr lang="pt-BR" sz="2400" b="1" noProof="0" dirty="0"/>
          </a:p>
          <a:p>
            <a:pPr algn="r">
              <a:spcBef>
                <a:spcPct val="50000"/>
              </a:spcBef>
            </a:pPr>
            <a:r>
              <a:rPr lang="pt-BR" sz="1200" b="1" noProof="0" dirty="0"/>
              <a:t>João 3: 36</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7173"/>
                                        </p:tgtEl>
                                        <p:attrNameLst>
                                          <p:attrName>style.visibility</p:attrName>
                                        </p:attrNameLst>
                                      </p:cBhvr>
                                      <p:to>
                                        <p:strVal val="visible"/>
                                      </p:to>
                                    </p:set>
                                    <p:anim calcmode="lin" valueType="num">
                                      <p:cBhvr>
                                        <p:cTn id="7" dur="500" fill="hold"/>
                                        <p:tgtEl>
                                          <p:spTgt spid="7173"/>
                                        </p:tgtEl>
                                        <p:attrNameLst>
                                          <p:attrName>ppt_w</p:attrName>
                                        </p:attrNameLst>
                                      </p:cBhvr>
                                      <p:tavLst>
                                        <p:tav tm="0">
                                          <p:val>
                                            <p:strVal val="#ppt_w+.3"/>
                                          </p:val>
                                        </p:tav>
                                        <p:tav tm="100000">
                                          <p:val>
                                            <p:strVal val="#ppt_w"/>
                                          </p:val>
                                        </p:tav>
                                      </p:tavLst>
                                    </p:anim>
                                    <p:anim calcmode="lin" valueType="num">
                                      <p:cBhvr>
                                        <p:cTn id="8" dur="500" fill="hold"/>
                                        <p:tgtEl>
                                          <p:spTgt spid="7173"/>
                                        </p:tgtEl>
                                        <p:attrNameLst>
                                          <p:attrName>ppt_h</p:attrName>
                                        </p:attrNameLst>
                                      </p:cBhvr>
                                      <p:tavLst>
                                        <p:tav tm="0">
                                          <p:val>
                                            <p:strVal val="#ppt_h"/>
                                          </p:val>
                                        </p:tav>
                                        <p:tav tm="100000">
                                          <p:val>
                                            <p:strVal val="#ppt_h"/>
                                          </p:val>
                                        </p:tav>
                                      </p:tavLst>
                                    </p:anim>
                                    <p:animEffect transition="in" filter="fade">
                                      <p:cBhvr>
                                        <p:cTn id="9" dur="500"/>
                                        <p:tgtEl>
                                          <p:spTgt spid="7173"/>
                                        </p:tgtEl>
                                      </p:cBhvr>
                                    </p:animEffect>
                                  </p:childTnLst>
                                </p:cTn>
                              </p:par>
                            </p:childTnLst>
                          </p:cTn>
                        </p:par>
                        <p:par>
                          <p:cTn id="10" fill="hold">
                            <p:stCondLst>
                              <p:cond delay="500"/>
                            </p:stCondLst>
                            <p:childTnLst>
                              <p:par>
                                <p:cTn id="11" presetID="12" presetClass="entr" presetSubtype="1" fill="hold" grpId="0" nodeType="afterEffect">
                                  <p:stCondLst>
                                    <p:cond delay="0"/>
                                  </p:stCondLst>
                                  <p:childTnLst>
                                    <p:set>
                                      <p:cBhvr>
                                        <p:cTn id="12" dur="1" fill="hold">
                                          <p:stCondLst>
                                            <p:cond delay="0"/>
                                          </p:stCondLst>
                                        </p:cTn>
                                        <p:tgtEl>
                                          <p:spTgt spid="7174">
                                            <p:bg/>
                                          </p:spTgt>
                                        </p:tgtEl>
                                        <p:attrNameLst>
                                          <p:attrName>style.visibility</p:attrName>
                                        </p:attrNameLst>
                                      </p:cBhvr>
                                      <p:to>
                                        <p:strVal val="visible"/>
                                      </p:to>
                                    </p:set>
                                    <p:animEffect transition="in" filter="slide(fromTop)">
                                      <p:cBhvr>
                                        <p:cTn id="13" dur="500"/>
                                        <p:tgtEl>
                                          <p:spTgt spid="7174">
                                            <p:bg/>
                                          </p:spTgt>
                                        </p:tgtEl>
                                      </p:cBhvr>
                                    </p:animEffect>
                                  </p:childTnLst>
                                </p:cTn>
                              </p:par>
                              <p:par>
                                <p:cTn id="14" presetID="20" presetClass="entr" presetSubtype="0" fill="hold" nodeType="withEffect">
                                  <p:stCondLst>
                                    <p:cond delay="0"/>
                                  </p:stCondLst>
                                  <p:childTnLst>
                                    <p:set>
                                      <p:cBhvr>
                                        <p:cTn id="15" dur="1" fill="hold">
                                          <p:stCondLst>
                                            <p:cond delay="0"/>
                                          </p:stCondLst>
                                        </p:cTn>
                                        <p:tgtEl>
                                          <p:spTgt spid="7174">
                                            <p:txEl>
                                              <p:pRg st="0" end="0"/>
                                            </p:txEl>
                                          </p:spTgt>
                                        </p:tgtEl>
                                        <p:attrNameLst>
                                          <p:attrName>style.visibility</p:attrName>
                                        </p:attrNameLst>
                                      </p:cBhvr>
                                      <p:to>
                                        <p:strVal val="visible"/>
                                      </p:to>
                                    </p:set>
                                    <p:animEffect transition="in" filter="wedge">
                                      <p:cBhvr>
                                        <p:cTn id="16" dur="500"/>
                                        <p:tgtEl>
                                          <p:spTgt spid="7174">
                                            <p:txEl>
                                              <p:pRg st="0" end="0"/>
                                            </p:txEl>
                                          </p:spTgt>
                                        </p:tgtEl>
                                      </p:cBhvr>
                                    </p:animEffect>
                                  </p:childTnLst>
                                </p:cTn>
                              </p:par>
                            </p:childTnLst>
                          </p:cTn>
                        </p:par>
                        <p:par>
                          <p:cTn id="17" fill="hold">
                            <p:stCondLst>
                              <p:cond delay="1000"/>
                            </p:stCondLst>
                            <p:childTnLst>
                              <p:par>
                                <p:cTn id="18" presetID="29" presetClass="entr" presetSubtype="0" fill="hold" nodeType="afterEffect">
                                  <p:stCondLst>
                                    <p:cond delay="0"/>
                                  </p:stCondLst>
                                  <p:childTnLst>
                                    <p:set>
                                      <p:cBhvr>
                                        <p:cTn id="19" dur="1" fill="hold">
                                          <p:stCondLst>
                                            <p:cond delay="0"/>
                                          </p:stCondLst>
                                        </p:cTn>
                                        <p:tgtEl>
                                          <p:spTgt spid="7174">
                                            <p:txEl>
                                              <p:pRg st="1" end="1"/>
                                            </p:txEl>
                                          </p:spTgt>
                                        </p:tgtEl>
                                        <p:attrNameLst>
                                          <p:attrName>style.visibility</p:attrName>
                                        </p:attrNameLst>
                                      </p:cBhvr>
                                      <p:to>
                                        <p:strVal val="visible"/>
                                      </p:to>
                                    </p:set>
                                    <p:anim calcmode="lin" valueType="num">
                                      <p:cBhvr>
                                        <p:cTn id="20" dur="1000" fill="hold"/>
                                        <p:tgtEl>
                                          <p:spTgt spid="7174">
                                            <p:txEl>
                                              <p:pRg st="1" end="1"/>
                                            </p:txEl>
                                          </p:spTgt>
                                        </p:tgtEl>
                                        <p:attrNameLst>
                                          <p:attrName>ppt_x</p:attrName>
                                        </p:attrNameLst>
                                      </p:cBhvr>
                                      <p:tavLst>
                                        <p:tav tm="0">
                                          <p:val>
                                            <p:strVal val="#ppt_x-.2"/>
                                          </p:val>
                                        </p:tav>
                                        <p:tav tm="100000">
                                          <p:val>
                                            <p:strVal val="#ppt_x"/>
                                          </p:val>
                                        </p:tav>
                                      </p:tavLst>
                                    </p:anim>
                                    <p:anim calcmode="lin" valueType="num">
                                      <p:cBhvr>
                                        <p:cTn id="21" dur="1000" fill="hold"/>
                                        <p:tgtEl>
                                          <p:spTgt spid="717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717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5" presetClass="entr" presetSubtype="0" fill="hold" grpId="0" nodeType="clickEffect">
                                  <p:stCondLst>
                                    <p:cond delay="0"/>
                                  </p:stCondLst>
                                  <p:childTnLst>
                                    <p:set>
                                      <p:cBhvr>
                                        <p:cTn id="26" dur="1" fill="hold">
                                          <p:stCondLst>
                                            <p:cond delay="0"/>
                                          </p:stCondLst>
                                        </p:cTn>
                                        <p:tgtEl>
                                          <p:spTgt spid="7175"/>
                                        </p:tgtEl>
                                        <p:attrNameLst>
                                          <p:attrName>style.visibility</p:attrName>
                                        </p:attrNameLst>
                                      </p:cBhvr>
                                      <p:to>
                                        <p:strVal val="visible"/>
                                      </p:to>
                                    </p:set>
                                    <p:anim calcmode="lin" valueType="num">
                                      <p:cBhvr>
                                        <p:cTn id="27" dur="1000" fill="hold"/>
                                        <p:tgtEl>
                                          <p:spTgt spid="7175"/>
                                        </p:tgtEl>
                                        <p:attrNameLst>
                                          <p:attrName>ppt_w</p:attrName>
                                        </p:attrNameLst>
                                      </p:cBhvr>
                                      <p:tavLst>
                                        <p:tav tm="0">
                                          <p:val>
                                            <p:strVal val="#ppt_w*0.70"/>
                                          </p:val>
                                        </p:tav>
                                        <p:tav tm="100000">
                                          <p:val>
                                            <p:strVal val="#ppt_w"/>
                                          </p:val>
                                        </p:tav>
                                      </p:tavLst>
                                    </p:anim>
                                    <p:anim calcmode="lin" valueType="num">
                                      <p:cBhvr>
                                        <p:cTn id="28" dur="1000" fill="hold"/>
                                        <p:tgtEl>
                                          <p:spTgt spid="7175"/>
                                        </p:tgtEl>
                                        <p:attrNameLst>
                                          <p:attrName>ppt_h</p:attrName>
                                        </p:attrNameLst>
                                      </p:cBhvr>
                                      <p:tavLst>
                                        <p:tav tm="0">
                                          <p:val>
                                            <p:strVal val="#ppt_h"/>
                                          </p:val>
                                        </p:tav>
                                        <p:tav tm="100000">
                                          <p:val>
                                            <p:strVal val="#ppt_h"/>
                                          </p:val>
                                        </p:tav>
                                      </p:tavLst>
                                    </p:anim>
                                    <p:animEffect transition="in" filter="fade">
                                      <p:cBhvr>
                                        <p:cTn id="29" dur="1000"/>
                                        <p:tgtEl>
                                          <p:spTgt spid="7175"/>
                                        </p:tgtEl>
                                      </p:cBhvr>
                                    </p:animEffect>
                                  </p:childTnLst>
                                </p:cTn>
                              </p:par>
                            </p:childTnLst>
                          </p:cTn>
                        </p:par>
                        <p:par>
                          <p:cTn id="30" fill="hold">
                            <p:stCondLst>
                              <p:cond delay="1000"/>
                            </p:stCondLst>
                            <p:childTnLst>
                              <p:par>
                                <p:cTn id="31" presetID="12" presetClass="entr" presetSubtype="8" fill="hold" grpId="0" nodeType="afterEffect">
                                  <p:stCondLst>
                                    <p:cond delay="0"/>
                                  </p:stCondLst>
                                  <p:childTnLst>
                                    <p:set>
                                      <p:cBhvr>
                                        <p:cTn id="32" dur="1" fill="hold">
                                          <p:stCondLst>
                                            <p:cond delay="0"/>
                                          </p:stCondLst>
                                        </p:cTn>
                                        <p:tgtEl>
                                          <p:spTgt spid="7176">
                                            <p:bg/>
                                          </p:spTgt>
                                        </p:tgtEl>
                                        <p:attrNameLst>
                                          <p:attrName>style.visibility</p:attrName>
                                        </p:attrNameLst>
                                      </p:cBhvr>
                                      <p:to>
                                        <p:strVal val="visible"/>
                                      </p:to>
                                    </p:set>
                                    <p:animEffect transition="in" filter="slide(fromLeft)">
                                      <p:cBhvr>
                                        <p:cTn id="33" dur="500"/>
                                        <p:tgtEl>
                                          <p:spTgt spid="7176">
                                            <p:bg/>
                                          </p:spTgt>
                                        </p:tgtEl>
                                      </p:cBhvr>
                                    </p:animEffect>
                                  </p:childTnLst>
                                </p:cTn>
                              </p:par>
                              <p:par>
                                <p:cTn id="34" presetID="20" presetClass="entr" presetSubtype="0" fill="hold" nodeType="withEffect">
                                  <p:stCondLst>
                                    <p:cond delay="0"/>
                                  </p:stCondLst>
                                  <p:childTnLst>
                                    <p:set>
                                      <p:cBhvr>
                                        <p:cTn id="35" dur="1" fill="hold">
                                          <p:stCondLst>
                                            <p:cond delay="0"/>
                                          </p:stCondLst>
                                        </p:cTn>
                                        <p:tgtEl>
                                          <p:spTgt spid="7176">
                                            <p:txEl>
                                              <p:pRg st="0" end="0"/>
                                            </p:txEl>
                                          </p:spTgt>
                                        </p:tgtEl>
                                        <p:attrNameLst>
                                          <p:attrName>style.visibility</p:attrName>
                                        </p:attrNameLst>
                                      </p:cBhvr>
                                      <p:to>
                                        <p:strVal val="visible"/>
                                      </p:to>
                                    </p:set>
                                    <p:animEffect transition="in" filter="wedge">
                                      <p:cBhvr>
                                        <p:cTn id="36" dur="500"/>
                                        <p:tgtEl>
                                          <p:spTgt spid="7176">
                                            <p:txEl>
                                              <p:pRg st="0" end="0"/>
                                            </p:txEl>
                                          </p:spTgt>
                                        </p:tgtEl>
                                      </p:cBhvr>
                                    </p:animEffect>
                                  </p:childTnLst>
                                </p:cTn>
                              </p:par>
                            </p:childTnLst>
                          </p:cTn>
                        </p:par>
                        <p:par>
                          <p:cTn id="37" fill="hold">
                            <p:stCondLst>
                              <p:cond delay="1500"/>
                            </p:stCondLst>
                            <p:childTnLst>
                              <p:par>
                                <p:cTn id="38" presetID="29" presetClass="entr" presetSubtype="0" fill="hold" nodeType="afterEffect">
                                  <p:stCondLst>
                                    <p:cond delay="0"/>
                                  </p:stCondLst>
                                  <p:childTnLst>
                                    <p:set>
                                      <p:cBhvr>
                                        <p:cTn id="39" dur="1" fill="hold">
                                          <p:stCondLst>
                                            <p:cond delay="0"/>
                                          </p:stCondLst>
                                        </p:cTn>
                                        <p:tgtEl>
                                          <p:spTgt spid="7176">
                                            <p:txEl>
                                              <p:pRg st="1" end="1"/>
                                            </p:txEl>
                                          </p:spTgt>
                                        </p:tgtEl>
                                        <p:attrNameLst>
                                          <p:attrName>style.visibility</p:attrName>
                                        </p:attrNameLst>
                                      </p:cBhvr>
                                      <p:to>
                                        <p:strVal val="visible"/>
                                      </p:to>
                                    </p:set>
                                    <p:anim calcmode="lin" valueType="num">
                                      <p:cBhvr>
                                        <p:cTn id="40" dur="500" fill="hold"/>
                                        <p:tgtEl>
                                          <p:spTgt spid="7176">
                                            <p:txEl>
                                              <p:pRg st="1" end="1"/>
                                            </p:txEl>
                                          </p:spTgt>
                                        </p:tgtEl>
                                        <p:attrNameLst>
                                          <p:attrName>ppt_x</p:attrName>
                                        </p:attrNameLst>
                                      </p:cBhvr>
                                      <p:tavLst>
                                        <p:tav tm="0">
                                          <p:val>
                                            <p:strVal val="#ppt_x-.2"/>
                                          </p:val>
                                        </p:tav>
                                        <p:tav tm="100000">
                                          <p:val>
                                            <p:strVal val="#ppt_x"/>
                                          </p:val>
                                        </p:tav>
                                      </p:tavLst>
                                    </p:anim>
                                    <p:anim calcmode="lin" valueType="num">
                                      <p:cBhvr>
                                        <p:cTn id="41" dur="500" fill="hold"/>
                                        <p:tgtEl>
                                          <p:spTgt spid="7176">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42" dur="500"/>
                                        <p:tgtEl>
                                          <p:spTgt spid="717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animBg="1"/>
      <p:bldP spid="7174" grpId="0" uiExpand="1" build="allAtOnce" animBg="1"/>
      <p:bldP spid="7175" grpId="0" animBg="1"/>
      <p:bldP spid="7176" grpId="0" uiExpand="1"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0251" name="Picture 11" descr="biblia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10249" name="Picture 9" descr="SerpientearboreaLisa"/>
          <p:cNvPicPr>
            <a:picLocks noChangeAspect="1" noChangeArrowheads="1"/>
          </p:cNvPicPr>
          <p:nvPr/>
        </p:nvPicPr>
        <p:blipFill>
          <a:blip r:embed="rId3" cstate="print"/>
          <a:srcRect/>
          <a:stretch>
            <a:fillRect/>
          </a:stretch>
        </p:blipFill>
        <p:spPr bwMode="auto">
          <a:xfrm>
            <a:off x="4067175" y="0"/>
            <a:ext cx="5076825" cy="3536950"/>
          </a:xfrm>
          <a:prstGeom prst="rect">
            <a:avLst/>
          </a:prstGeom>
          <a:noFill/>
        </p:spPr>
      </p:pic>
      <p:pic>
        <p:nvPicPr>
          <p:cNvPr id="10250" name="Picture 10" descr="MPj02016850000[1]"/>
          <p:cNvPicPr>
            <a:picLocks noChangeAspect="1" noChangeArrowheads="1"/>
          </p:cNvPicPr>
          <p:nvPr/>
        </p:nvPicPr>
        <p:blipFill>
          <a:blip r:embed="rId4" cstate="print"/>
          <a:srcRect/>
          <a:stretch>
            <a:fillRect/>
          </a:stretch>
        </p:blipFill>
        <p:spPr bwMode="auto">
          <a:xfrm>
            <a:off x="0" y="3548063"/>
            <a:ext cx="5040313" cy="3309937"/>
          </a:xfrm>
          <a:prstGeom prst="rect">
            <a:avLst/>
          </a:prstGeom>
          <a:noFill/>
        </p:spPr>
      </p:pic>
      <p:sp>
        <p:nvSpPr>
          <p:cNvPr id="10244" name="Rectangle 4"/>
          <p:cNvSpPr>
            <a:spLocks noChangeArrowheads="1"/>
          </p:cNvSpPr>
          <p:nvPr/>
        </p:nvSpPr>
        <p:spPr bwMode="auto">
          <a:xfrm>
            <a:off x="4211638" y="115888"/>
            <a:ext cx="4752975" cy="1143000"/>
          </a:xfrm>
          <a:prstGeom prst="rect">
            <a:avLst/>
          </a:prstGeom>
          <a:noFill/>
          <a:ln w="9525">
            <a:noFill/>
            <a:miter lim="800000"/>
            <a:headEnd/>
            <a:tailEnd/>
          </a:ln>
          <a:effectLst/>
        </p:spPr>
        <p:txBody>
          <a:bodyPr anchor="ctr"/>
          <a:lstStyle/>
          <a:p>
            <a:pPr algn="ctr"/>
            <a:r>
              <a:rPr lang="pt-BR" sz="4000" dirty="0">
                <a:solidFill>
                  <a:schemeClr val="bg1"/>
                </a:solidFill>
                <a:effectLst>
                  <a:outerShdw blurRad="38100" dist="38100" dir="2700000" algn="tl">
                    <a:srgbClr val="C0C0C0"/>
                  </a:outerShdw>
                </a:effectLst>
              </a:rPr>
              <a:t>A Mentira de Satanás HOJE:</a:t>
            </a:r>
            <a:endParaRPr lang="pt-BR" sz="4000" noProof="0" dirty="0">
              <a:solidFill>
                <a:schemeClr val="bg1"/>
              </a:solidFill>
              <a:effectLst>
                <a:outerShdw blurRad="38100" dist="38100" dir="2700000" algn="tl">
                  <a:srgbClr val="C0C0C0"/>
                </a:outerShdw>
              </a:effectLst>
            </a:endParaRPr>
          </a:p>
        </p:txBody>
      </p:sp>
      <p:sp>
        <p:nvSpPr>
          <p:cNvPr id="10245" name="Rectangle 5"/>
          <p:cNvSpPr>
            <a:spLocks noChangeArrowheads="1"/>
          </p:cNvSpPr>
          <p:nvPr/>
        </p:nvSpPr>
        <p:spPr bwMode="auto">
          <a:xfrm>
            <a:off x="323850" y="3644900"/>
            <a:ext cx="4752975" cy="1143000"/>
          </a:xfrm>
          <a:prstGeom prst="rect">
            <a:avLst/>
          </a:prstGeom>
          <a:noFill/>
          <a:ln w="9525">
            <a:noFill/>
            <a:miter lim="800000"/>
            <a:headEnd/>
            <a:tailEnd/>
          </a:ln>
          <a:effectLst/>
        </p:spPr>
        <p:txBody>
          <a:bodyPr anchor="ctr"/>
          <a:lstStyle/>
          <a:p>
            <a:pPr algn="ctr"/>
            <a:r>
              <a:rPr lang="pt-BR" sz="4400" dirty="0">
                <a:solidFill>
                  <a:schemeClr val="bg1"/>
                </a:solidFill>
                <a:effectLst>
                  <a:outerShdw blurRad="38100" dist="38100" dir="2700000" algn="tl">
                    <a:srgbClr val="C0C0C0"/>
                  </a:outerShdw>
                </a:effectLst>
              </a:rPr>
              <a:t>A Verdade HOJE:</a:t>
            </a:r>
            <a:endParaRPr lang="pt-BR" sz="4400" noProof="0" dirty="0">
              <a:solidFill>
                <a:schemeClr val="bg1"/>
              </a:solidFill>
              <a:effectLst>
                <a:outerShdw blurRad="38100" dist="38100" dir="2700000" algn="tl">
                  <a:srgbClr val="C0C0C0"/>
                </a:outerShdw>
              </a:effectLst>
            </a:endParaRPr>
          </a:p>
        </p:txBody>
      </p:sp>
      <p:sp>
        <p:nvSpPr>
          <p:cNvPr id="10246" name="WordArt 6"/>
          <p:cNvSpPr>
            <a:spLocks noChangeArrowheads="1" noChangeShapeType="1" noTextEdit="1"/>
          </p:cNvSpPr>
          <p:nvPr/>
        </p:nvSpPr>
        <p:spPr bwMode="auto">
          <a:xfrm>
            <a:off x="4284663" y="1557338"/>
            <a:ext cx="4319587" cy="647700"/>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a:rPr>
              <a:t>A alma é imortal</a:t>
            </a:r>
            <a:endParaRPr lang="pt-BR" sz="3600" kern="10" noProof="0" dirty="0">
              <a:ln w="9525">
                <a:solidFill>
                  <a:srgbClr val="000000"/>
                </a:solidFill>
                <a:round/>
                <a:headEnd/>
                <a:tailEnd/>
              </a:ln>
              <a:solidFill>
                <a:srgbClr val="FFFF00"/>
              </a:solidFill>
              <a:effectLst>
                <a:prstShdw prst="shdw13" dist="53882" dir="13500000">
                  <a:srgbClr val="868686">
                    <a:alpha val="50000"/>
                  </a:srgbClr>
                </a:prstShdw>
              </a:effectLst>
              <a:latin typeface="Arial Black"/>
            </a:endParaRPr>
          </a:p>
        </p:txBody>
      </p:sp>
      <p:sp>
        <p:nvSpPr>
          <p:cNvPr id="10247" name="WordArt 7"/>
          <p:cNvSpPr>
            <a:spLocks noGrp="1" noRot="1" noMove="1" noResize="1" noEditPoints="1" noAdjustHandles="1" noChangeArrowheads="1" noChangeShapeType="1"/>
          </p:cNvSpPr>
          <p:nvPr/>
        </p:nvSpPr>
        <p:spPr bwMode="auto">
          <a:xfrm>
            <a:off x="684213" y="5013325"/>
            <a:ext cx="3876675" cy="1295400"/>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a:rPr>
              <a:t>"A alma que peca,
Essa morrerá"</a:t>
            </a:r>
            <a:endParaRPr lang="pt-BR" sz="3600" kern="10" noProof="0" dirty="0">
              <a:ln w="9525">
                <a:solidFill>
                  <a:srgbClr val="000000"/>
                </a:solidFill>
                <a:round/>
                <a:headEnd/>
                <a:tailEnd/>
              </a:ln>
              <a:solidFill>
                <a:srgbClr val="FFFF00"/>
              </a:solidFill>
              <a:effectLst>
                <a:prstShdw prst="shdw13" dist="53882" dir="13500000">
                  <a:srgbClr val="868686">
                    <a:alpha val="50000"/>
                  </a:srgbClr>
                </a:prstShdw>
              </a:effectLst>
              <a:latin typeface="Arial Black"/>
            </a:endParaRPr>
          </a:p>
        </p:txBody>
      </p:sp>
      <p:sp>
        <p:nvSpPr>
          <p:cNvPr id="10248" name="WordArt 8"/>
          <p:cNvSpPr>
            <a:spLocks noChangeArrowheads="1" noChangeShapeType="1" noTextEdit="1"/>
          </p:cNvSpPr>
          <p:nvPr/>
        </p:nvSpPr>
        <p:spPr bwMode="auto">
          <a:xfrm>
            <a:off x="3276600" y="6453188"/>
            <a:ext cx="1465263" cy="287337"/>
          </a:xfrm>
          <a:prstGeom prst="rect">
            <a:avLst/>
          </a:prstGeom>
        </p:spPr>
        <p:txBody>
          <a:bodyPr wrap="none" fromWordArt="1">
            <a:prstTxWarp prst="textPlain">
              <a:avLst>
                <a:gd name="adj" fmla="val 50000"/>
              </a:avLst>
            </a:prstTxWarp>
          </a:bodyPr>
          <a:lstStyle/>
          <a:p>
            <a:pPr algn="ctr"/>
            <a:r>
              <a:rPr lang="pt-BR" sz="3600" kern="10" noProof="0" dirty="0">
                <a:ln w="9525">
                  <a:solidFill>
                    <a:srgbClr val="000000"/>
                  </a:solidFill>
                  <a:round/>
                  <a:headEnd/>
                  <a:tailEnd/>
                </a:ln>
                <a:solidFill>
                  <a:srgbClr val="FFFFFF"/>
                </a:solidFill>
                <a:latin typeface="Arial Black"/>
              </a:rPr>
              <a:t>Ezequiel, 18: 20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10249"/>
                                        </p:tgtEl>
                                        <p:attrNameLst>
                                          <p:attrName>style.visibility</p:attrName>
                                        </p:attrNameLst>
                                      </p:cBhvr>
                                      <p:to>
                                        <p:strVal val="visible"/>
                                      </p:to>
                                    </p:set>
                                    <p:animEffect transition="in" filter="circle(out)">
                                      <p:cBhvr>
                                        <p:cTn id="7" dur="2000"/>
                                        <p:tgtEl>
                                          <p:spTgt spid="1024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244"/>
                                        </p:tgtEl>
                                        <p:attrNameLst>
                                          <p:attrName>style.visibility</p:attrName>
                                        </p:attrNameLst>
                                      </p:cBhvr>
                                      <p:to>
                                        <p:strVal val="visible"/>
                                      </p:to>
                                    </p:set>
                                    <p:animEffect transition="in" filter="dissolve">
                                      <p:cBhvr>
                                        <p:cTn id="10" dur="2000"/>
                                        <p:tgtEl>
                                          <p:spTgt spid="10244"/>
                                        </p:tgtEl>
                                      </p:cBhvr>
                                    </p:animEffect>
                                  </p:childTnLst>
                                </p:cTn>
                              </p:par>
                            </p:childTnLst>
                          </p:cTn>
                        </p:par>
                        <p:par>
                          <p:cTn id="11" fill="hold">
                            <p:stCondLst>
                              <p:cond delay="2000"/>
                            </p:stCondLst>
                            <p:childTnLst>
                              <p:par>
                                <p:cTn id="12" presetID="55" presetClass="entr" presetSubtype="0" fill="hold" grpId="0" nodeType="afterEffect">
                                  <p:stCondLst>
                                    <p:cond delay="0"/>
                                  </p:stCondLst>
                                  <p:childTnLst>
                                    <p:set>
                                      <p:cBhvr>
                                        <p:cTn id="13" dur="1" fill="hold">
                                          <p:stCondLst>
                                            <p:cond delay="0"/>
                                          </p:stCondLst>
                                        </p:cTn>
                                        <p:tgtEl>
                                          <p:spTgt spid="10246"/>
                                        </p:tgtEl>
                                        <p:attrNameLst>
                                          <p:attrName>style.visibility</p:attrName>
                                        </p:attrNameLst>
                                      </p:cBhvr>
                                      <p:to>
                                        <p:strVal val="visible"/>
                                      </p:to>
                                    </p:set>
                                    <p:anim calcmode="lin" valueType="num">
                                      <p:cBhvr>
                                        <p:cTn id="14" dur="1000" fill="hold"/>
                                        <p:tgtEl>
                                          <p:spTgt spid="10246"/>
                                        </p:tgtEl>
                                        <p:attrNameLst>
                                          <p:attrName>ppt_w</p:attrName>
                                        </p:attrNameLst>
                                      </p:cBhvr>
                                      <p:tavLst>
                                        <p:tav tm="0">
                                          <p:val>
                                            <p:strVal val="#ppt_w*0.70"/>
                                          </p:val>
                                        </p:tav>
                                        <p:tav tm="100000">
                                          <p:val>
                                            <p:strVal val="#ppt_w"/>
                                          </p:val>
                                        </p:tav>
                                      </p:tavLst>
                                    </p:anim>
                                    <p:anim calcmode="lin" valueType="num">
                                      <p:cBhvr>
                                        <p:cTn id="15" dur="1000" fill="hold"/>
                                        <p:tgtEl>
                                          <p:spTgt spid="10246"/>
                                        </p:tgtEl>
                                        <p:attrNameLst>
                                          <p:attrName>ppt_h</p:attrName>
                                        </p:attrNameLst>
                                      </p:cBhvr>
                                      <p:tavLst>
                                        <p:tav tm="0">
                                          <p:val>
                                            <p:strVal val="#ppt_h"/>
                                          </p:val>
                                        </p:tav>
                                        <p:tav tm="100000">
                                          <p:val>
                                            <p:strVal val="#ppt_h"/>
                                          </p:val>
                                        </p:tav>
                                      </p:tavLst>
                                    </p:anim>
                                    <p:animEffect transition="in" filter="fade">
                                      <p:cBhvr>
                                        <p:cTn id="16" dur="1000"/>
                                        <p:tgtEl>
                                          <p:spTgt spid="10246"/>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32" fill="hold" nodeType="clickEffect">
                                  <p:stCondLst>
                                    <p:cond delay="0"/>
                                  </p:stCondLst>
                                  <p:childTnLst>
                                    <p:set>
                                      <p:cBhvr>
                                        <p:cTn id="20" dur="1" fill="hold">
                                          <p:stCondLst>
                                            <p:cond delay="0"/>
                                          </p:stCondLst>
                                        </p:cTn>
                                        <p:tgtEl>
                                          <p:spTgt spid="10250"/>
                                        </p:tgtEl>
                                        <p:attrNameLst>
                                          <p:attrName>style.visibility</p:attrName>
                                        </p:attrNameLst>
                                      </p:cBhvr>
                                      <p:to>
                                        <p:strVal val="visible"/>
                                      </p:to>
                                    </p:set>
                                    <p:animEffect transition="in" filter="circle(out)">
                                      <p:cBhvr>
                                        <p:cTn id="21" dur="2000"/>
                                        <p:tgtEl>
                                          <p:spTgt spid="10250"/>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0245"/>
                                        </p:tgtEl>
                                        <p:attrNameLst>
                                          <p:attrName>style.visibility</p:attrName>
                                        </p:attrNameLst>
                                      </p:cBhvr>
                                      <p:to>
                                        <p:strVal val="visible"/>
                                      </p:to>
                                    </p:set>
                                    <p:animEffect transition="in" filter="dissolve">
                                      <p:cBhvr>
                                        <p:cTn id="24" dur="2000"/>
                                        <p:tgtEl>
                                          <p:spTgt spid="10245"/>
                                        </p:tgtEl>
                                      </p:cBhvr>
                                    </p:animEffect>
                                  </p:childTnLst>
                                </p:cTn>
                              </p:par>
                            </p:childTnLst>
                          </p:cTn>
                        </p:par>
                        <p:par>
                          <p:cTn id="25" fill="hold">
                            <p:stCondLst>
                              <p:cond delay="2000"/>
                            </p:stCondLst>
                            <p:childTnLst>
                              <p:par>
                                <p:cTn id="26" presetID="55" presetClass="entr" presetSubtype="0" fill="hold" grpId="0" nodeType="afterEffect">
                                  <p:stCondLst>
                                    <p:cond delay="0"/>
                                  </p:stCondLst>
                                  <p:childTnLst>
                                    <p:set>
                                      <p:cBhvr>
                                        <p:cTn id="27" dur="1" fill="hold">
                                          <p:stCondLst>
                                            <p:cond delay="0"/>
                                          </p:stCondLst>
                                        </p:cTn>
                                        <p:tgtEl>
                                          <p:spTgt spid="10247"/>
                                        </p:tgtEl>
                                        <p:attrNameLst>
                                          <p:attrName>style.visibility</p:attrName>
                                        </p:attrNameLst>
                                      </p:cBhvr>
                                      <p:to>
                                        <p:strVal val="visible"/>
                                      </p:to>
                                    </p:set>
                                    <p:anim calcmode="lin" valueType="num">
                                      <p:cBhvr>
                                        <p:cTn id="28" dur="1000" fill="hold"/>
                                        <p:tgtEl>
                                          <p:spTgt spid="10247"/>
                                        </p:tgtEl>
                                        <p:attrNameLst>
                                          <p:attrName>ppt_w</p:attrName>
                                        </p:attrNameLst>
                                      </p:cBhvr>
                                      <p:tavLst>
                                        <p:tav tm="0">
                                          <p:val>
                                            <p:strVal val="#ppt_w*0.70"/>
                                          </p:val>
                                        </p:tav>
                                        <p:tav tm="100000">
                                          <p:val>
                                            <p:strVal val="#ppt_w"/>
                                          </p:val>
                                        </p:tav>
                                      </p:tavLst>
                                    </p:anim>
                                    <p:anim calcmode="lin" valueType="num">
                                      <p:cBhvr>
                                        <p:cTn id="29" dur="1000" fill="hold"/>
                                        <p:tgtEl>
                                          <p:spTgt spid="10247"/>
                                        </p:tgtEl>
                                        <p:attrNameLst>
                                          <p:attrName>ppt_h</p:attrName>
                                        </p:attrNameLst>
                                      </p:cBhvr>
                                      <p:tavLst>
                                        <p:tav tm="0">
                                          <p:val>
                                            <p:strVal val="#ppt_h"/>
                                          </p:val>
                                        </p:tav>
                                        <p:tav tm="100000">
                                          <p:val>
                                            <p:strVal val="#ppt_h"/>
                                          </p:val>
                                        </p:tav>
                                      </p:tavLst>
                                    </p:anim>
                                    <p:animEffect transition="in" filter="fade">
                                      <p:cBhvr>
                                        <p:cTn id="30" dur="1000"/>
                                        <p:tgtEl>
                                          <p:spTgt spid="10247"/>
                                        </p:tgtEl>
                                      </p:cBhvr>
                                    </p:animEffect>
                                  </p:childTnLst>
                                </p:cTn>
                              </p:par>
                              <p:par>
                                <p:cTn id="31" presetID="29" presetClass="entr" presetSubtype="0" fill="hold" grpId="0" nodeType="withEffect">
                                  <p:stCondLst>
                                    <p:cond delay="0"/>
                                  </p:stCondLst>
                                  <p:childTnLst>
                                    <p:set>
                                      <p:cBhvr>
                                        <p:cTn id="32" dur="1" fill="hold">
                                          <p:stCondLst>
                                            <p:cond delay="0"/>
                                          </p:stCondLst>
                                        </p:cTn>
                                        <p:tgtEl>
                                          <p:spTgt spid="10248"/>
                                        </p:tgtEl>
                                        <p:attrNameLst>
                                          <p:attrName>style.visibility</p:attrName>
                                        </p:attrNameLst>
                                      </p:cBhvr>
                                      <p:to>
                                        <p:strVal val="visible"/>
                                      </p:to>
                                    </p:set>
                                    <p:anim calcmode="lin" valueType="num">
                                      <p:cBhvr>
                                        <p:cTn id="33" dur="1000" fill="hold"/>
                                        <p:tgtEl>
                                          <p:spTgt spid="10248"/>
                                        </p:tgtEl>
                                        <p:attrNameLst>
                                          <p:attrName>ppt_x</p:attrName>
                                        </p:attrNameLst>
                                      </p:cBhvr>
                                      <p:tavLst>
                                        <p:tav tm="0">
                                          <p:val>
                                            <p:strVal val="#ppt_x-.2"/>
                                          </p:val>
                                        </p:tav>
                                        <p:tav tm="100000">
                                          <p:val>
                                            <p:strVal val="#ppt_x"/>
                                          </p:val>
                                        </p:tav>
                                      </p:tavLst>
                                    </p:anim>
                                    <p:anim calcmode="lin" valueType="num">
                                      <p:cBhvr>
                                        <p:cTn id="34" dur="1000" fill="hold"/>
                                        <p:tgtEl>
                                          <p:spTgt spid="10248"/>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0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P spid="10245" grpId="0"/>
      <p:bldP spid="10246" grpId="0" animBg="1"/>
      <p:bldP spid="10247" grpId="0" animBg="1"/>
      <p:bldP spid="1024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pt-BR" sz="3800" b="1" dirty="0"/>
              <a:t>Consequências da Imortalidade Natural da Alma Humana</a:t>
            </a:r>
            <a:endParaRPr lang="pt-BR" sz="3800" b="1" noProof="0" dirty="0"/>
          </a:p>
        </p:txBody>
      </p:sp>
      <p:sp>
        <p:nvSpPr>
          <p:cNvPr id="11267" name="Rectangle 3"/>
          <p:cNvSpPr>
            <a:spLocks noGrp="1" noChangeArrowheads="1"/>
          </p:cNvSpPr>
          <p:nvPr>
            <p:ph type="body" idx="1"/>
          </p:nvPr>
        </p:nvSpPr>
        <p:spPr>
          <a:xfrm>
            <a:off x="971550" y="2349500"/>
            <a:ext cx="7993063" cy="4310063"/>
          </a:xfrm>
        </p:spPr>
        <p:txBody>
          <a:bodyPr/>
          <a:lstStyle/>
          <a:p>
            <a:pPr>
              <a:lnSpc>
                <a:spcPct val="90000"/>
              </a:lnSpc>
            </a:pPr>
            <a:r>
              <a:rPr lang="pt-BR" b="1" dirty="0"/>
              <a:t>Vá para o céu</a:t>
            </a:r>
            <a:r>
              <a:rPr lang="pt-BR" dirty="0"/>
              <a:t>: Esperança que conforta o crente.</a:t>
            </a:r>
            <a:endParaRPr lang="pt-BR" noProof="0" dirty="0"/>
          </a:p>
          <a:p>
            <a:pPr>
              <a:lnSpc>
                <a:spcPct val="90000"/>
              </a:lnSpc>
            </a:pPr>
            <a:r>
              <a:rPr lang="pt-BR" b="1" dirty="0"/>
              <a:t>Vá para o inferno</a:t>
            </a:r>
            <a:r>
              <a:rPr lang="pt-BR" dirty="0"/>
              <a:t>: Sofrimento eterno do pecador.</a:t>
            </a:r>
            <a:endParaRPr lang="pt-BR" noProof="0" dirty="0"/>
          </a:p>
          <a:p>
            <a:pPr>
              <a:lnSpc>
                <a:spcPct val="90000"/>
              </a:lnSpc>
            </a:pPr>
            <a:r>
              <a:rPr lang="pt-BR" b="1" dirty="0"/>
              <a:t>Vá para o "limbo"</a:t>
            </a:r>
            <a:r>
              <a:rPr lang="pt-BR" dirty="0"/>
              <a:t>: Espíritos desencarnados vagando sem rumo e se comunicando com os vivos.</a:t>
            </a:r>
            <a:endParaRPr lang="pt-BR" noProof="0" dirty="0"/>
          </a:p>
          <a:p>
            <a:pPr>
              <a:lnSpc>
                <a:spcPct val="90000"/>
              </a:lnSpc>
            </a:pPr>
            <a:r>
              <a:rPr lang="pt-BR" b="1" dirty="0"/>
              <a:t>Reencarnação</a:t>
            </a:r>
            <a:r>
              <a:rPr lang="pt-BR" dirty="0"/>
              <a:t>: Nova vida sem memória consciente da anterior.</a:t>
            </a:r>
            <a:endParaRPr lang="pt-BR" noProof="0" dirty="0"/>
          </a:p>
        </p:txBody>
      </p:sp>
      <p:sp>
        <p:nvSpPr>
          <p:cNvPr id="11268" name="WordArt 4"/>
          <p:cNvSpPr>
            <a:spLocks noChangeArrowheads="1" noChangeShapeType="1" noTextEdit="1"/>
          </p:cNvSpPr>
          <p:nvPr/>
        </p:nvSpPr>
        <p:spPr bwMode="auto">
          <a:xfrm>
            <a:off x="971550" y="1700213"/>
            <a:ext cx="7902575" cy="360362"/>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a:rPr>
              <a:t>POSSIBILIDADES DA ALMA QUANDO O CORPO MORRE</a:t>
            </a:r>
            <a:endParaRPr lang="pt-BR" sz="3600" kern="10" noProof="0" dirty="0">
              <a:ln w="9525">
                <a:solidFill>
                  <a:srgbClr val="000000"/>
                </a:solidFill>
                <a:round/>
                <a:headEnd/>
                <a:tailEnd/>
              </a:ln>
              <a:solidFill>
                <a:srgbClr val="FFFFFF"/>
              </a:solidFill>
              <a:effectLst>
                <a:prstShdw prst="shdw13" dist="53882" dir="13500000">
                  <a:srgbClr val="868686">
                    <a:alpha val="50000"/>
                  </a:srgbClr>
                </a:prstShdw>
              </a:effectLst>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500"/>
                                        <p:tgtEl>
                                          <p:spTgt spid="11268"/>
                                        </p:tgtEl>
                                      </p:cBhvr>
                                    </p:animEffect>
                                    <p:anim calcmode="lin" valueType="num">
                                      <p:cBhvr>
                                        <p:cTn id="8" dur="500" fill="hold"/>
                                        <p:tgtEl>
                                          <p:spTgt spid="11268"/>
                                        </p:tgtEl>
                                        <p:attrNameLst>
                                          <p:attrName>ppt_x</p:attrName>
                                        </p:attrNameLst>
                                      </p:cBhvr>
                                      <p:tavLst>
                                        <p:tav tm="0">
                                          <p:val>
                                            <p:strVal val="#ppt_x"/>
                                          </p:val>
                                        </p:tav>
                                        <p:tav tm="100000">
                                          <p:val>
                                            <p:strVal val="#ppt_x"/>
                                          </p:val>
                                        </p:tav>
                                      </p:tavLst>
                                    </p:anim>
                                    <p:anim calcmode="lin" valueType="num">
                                      <p:cBhvr>
                                        <p:cTn id="9" dur="450" decel="100000" fill="hold"/>
                                        <p:tgtEl>
                                          <p:spTgt spid="11268"/>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1268"/>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1267">
                                            <p:txEl>
                                              <p:pRg st="0" end="0"/>
                                            </p:txEl>
                                          </p:spTgt>
                                        </p:tgtEl>
                                        <p:attrNameLst>
                                          <p:attrName>style.visibility</p:attrName>
                                        </p:attrNameLst>
                                      </p:cBhvr>
                                      <p:to>
                                        <p:strVal val="visible"/>
                                      </p:to>
                                    </p:set>
                                    <p:anim calcmode="lin" valueType="num">
                                      <p:cBhvr>
                                        <p:cTn id="15" dur="500" fill="hold"/>
                                        <p:tgtEl>
                                          <p:spTgt spid="1126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126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1267">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1267">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1267">
                                            <p:txEl>
                                              <p:pRg st="1" end="1"/>
                                            </p:txEl>
                                          </p:spTgt>
                                        </p:tgtEl>
                                        <p:attrNameLst>
                                          <p:attrName>style.visibility</p:attrName>
                                        </p:attrNameLst>
                                      </p:cBhvr>
                                      <p:to>
                                        <p:strVal val="visible"/>
                                      </p:to>
                                    </p:set>
                                    <p:anim calcmode="lin" valueType="num">
                                      <p:cBhvr>
                                        <p:cTn id="23" dur="500" fill="hold"/>
                                        <p:tgtEl>
                                          <p:spTgt spid="1126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126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1267">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1267">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11267">
                                            <p:txEl>
                                              <p:pRg st="2" end="2"/>
                                            </p:txEl>
                                          </p:spTgt>
                                        </p:tgtEl>
                                        <p:attrNameLst>
                                          <p:attrName>style.visibility</p:attrName>
                                        </p:attrNameLst>
                                      </p:cBhvr>
                                      <p:to>
                                        <p:strVal val="visible"/>
                                      </p:to>
                                    </p:set>
                                    <p:anim calcmode="lin" valueType="num">
                                      <p:cBhvr>
                                        <p:cTn id="31" dur="500" fill="hold"/>
                                        <p:tgtEl>
                                          <p:spTgt spid="11267">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11267">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11267">
                                            <p:txEl>
                                              <p:pRg st="2" end="2"/>
                                            </p:txEl>
                                          </p:spTgt>
                                        </p:tgtEl>
                                        <p:attrNameLst>
                                          <p:attrName>ppt_x</p:attrName>
                                        </p:attrNameLst>
                                      </p:cBhvr>
                                      <p:tavLst>
                                        <p:tav tm="0">
                                          <p:val>
                                            <p:fltVal val="0.5"/>
                                          </p:val>
                                        </p:tav>
                                        <p:tav tm="100000">
                                          <p:val>
                                            <p:strVal val="#ppt_x"/>
                                          </p:val>
                                        </p:tav>
                                      </p:tavLst>
                                    </p:anim>
                                    <p:anim calcmode="lin" valueType="num">
                                      <p:cBhvr>
                                        <p:cTn id="34" dur="500" fill="hold"/>
                                        <p:tgtEl>
                                          <p:spTgt spid="11267">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528" fill="hold" grpId="0" nodeType="clickEffect">
                                  <p:stCondLst>
                                    <p:cond delay="0"/>
                                  </p:stCondLst>
                                  <p:childTnLst>
                                    <p:set>
                                      <p:cBhvr>
                                        <p:cTn id="38" dur="1" fill="hold">
                                          <p:stCondLst>
                                            <p:cond delay="0"/>
                                          </p:stCondLst>
                                        </p:cTn>
                                        <p:tgtEl>
                                          <p:spTgt spid="11267">
                                            <p:txEl>
                                              <p:pRg st="3" end="3"/>
                                            </p:txEl>
                                          </p:spTgt>
                                        </p:tgtEl>
                                        <p:attrNameLst>
                                          <p:attrName>style.visibility</p:attrName>
                                        </p:attrNameLst>
                                      </p:cBhvr>
                                      <p:to>
                                        <p:strVal val="visible"/>
                                      </p:to>
                                    </p:set>
                                    <p:anim calcmode="lin" valueType="num">
                                      <p:cBhvr>
                                        <p:cTn id="39" dur="500" fill="hold"/>
                                        <p:tgtEl>
                                          <p:spTgt spid="11267">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11267">
                                            <p:txEl>
                                              <p:pRg st="3" end="3"/>
                                            </p:txEl>
                                          </p:spTgt>
                                        </p:tgtEl>
                                        <p:attrNameLst>
                                          <p:attrName>ppt_h</p:attrName>
                                        </p:attrNameLst>
                                      </p:cBhvr>
                                      <p:tavLst>
                                        <p:tav tm="0">
                                          <p:val>
                                            <p:fltVal val="0"/>
                                          </p:val>
                                        </p:tav>
                                        <p:tav tm="100000">
                                          <p:val>
                                            <p:strVal val="#ppt_h"/>
                                          </p:val>
                                        </p:tav>
                                      </p:tavLst>
                                    </p:anim>
                                    <p:anim calcmode="lin" valueType="num">
                                      <p:cBhvr>
                                        <p:cTn id="41" dur="500" fill="hold"/>
                                        <p:tgtEl>
                                          <p:spTgt spid="11267">
                                            <p:txEl>
                                              <p:pRg st="3" end="3"/>
                                            </p:txEl>
                                          </p:spTgt>
                                        </p:tgtEl>
                                        <p:attrNameLst>
                                          <p:attrName>ppt_x</p:attrName>
                                        </p:attrNameLst>
                                      </p:cBhvr>
                                      <p:tavLst>
                                        <p:tav tm="0">
                                          <p:val>
                                            <p:fltVal val="0.5"/>
                                          </p:val>
                                        </p:tav>
                                        <p:tav tm="100000">
                                          <p:val>
                                            <p:strVal val="#ppt_x"/>
                                          </p:val>
                                        </p:tav>
                                      </p:tavLst>
                                    </p:anim>
                                    <p:anim calcmode="lin" valueType="num">
                                      <p:cBhvr>
                                        <p:cTn id="42" dur="500" fill="hold"/>
                                        <p:tgtEl>
                                          <p:spTgt spid="11267">
                                            <p:txEl>
                                              <p:pRg st="3" end="3"/>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1126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pt-BR" sz="3800" b="1" dirty="0"/>
              <a:t>Consequências da Imortalidade Natural da Alma Humana</a:t>
            </a:r>
            <a:endParaRPr lang="pt-BR" sz="3800" b="1" noProof="0" dirty="0"/>
          </a:p>
        </p:txBody>
      </p:sp>
      <p:sp>
        <p:nvSpPr>
          <p:cNvPr id="12291" name="Rectangle 3"/>
          <p:cNvSpPr>
            <a:spLocks noGrp="1" noChangeArrowheads="1"/>
          </p:cNvSpPr>
          <p:nvPr>
            <p:ph type="body" idx="1"/>
          </p:nvPr>
        </p:nvSpPr>
        <p:spPr>
          <a:xfrm>
            <a:off x="827088" y="2781300"/>
            <a:ext cx="8208962" cy="3671888"/>
          </a:xfrm>
        </p:spPr>
        <p:txBody>
          <a:bodyPr/>
          <a:lstStyle/>
          <a:p>
            <a:r>
              <a:rPr lang="pt-BR" dirty="0"/>
              <a:t>Seríamos felizes vendo os sofrimentos e erros de nossos parentes e queridos amigos?</a:t>
            </a:r>
          </a:p>
          <a:p>
            <a:r>
              <a:rPr lang="pt-BR" dirty="0"/>
              <a:t>Não tentaríamos ajudá-los a se salvarem?</a:t>
            </a:r>
            <a:endParaRPr lang="pt-BR" noProof="0" dirty="0"/>
          </a:p>
        </p:txBody>
      </p:sp>
      <p:sp>
        <p:nvSpPr>
          <p:cNvPr id="12292" name="WordArt 4"/>
          <p:cNvSpPr>
            <a:spLocks noChangeArrowheads="1" noChangeShapeType="1" noTextEdit="1"/>
          </p:cNvSpPr>
          <p:nvPr/>
        </p:nvSpPr>
        <p:spPr bwMode="auto">
          <a:xfrm>
            <a:off x="2484438" y="1916113"/>
            <a:ext cx="4032250" cy="360362"/>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a:rPr>
              <a:t>SE FORMOS PARA O CÉU</a:t>
            </a:r>
            <a:endParaRPr lang="pt-BR" sz="3600" kern="10" noProof="0" dirty="0">
              <a:ln w="9525">
                <a:solidFill>
                  <a:srgbClr val="000000"/>
                </a:solidFill>
                <a:round/>
                <a:headEnd/>
                <a:tailEnd/>
              </a:ln>
              <a:solidFill>
                <a:srgbClr val="FFFFFF"/>
              </a:solidFill>
              <a:effectLst>
                <a:prstShdw prst="shdw13" dist="53882" dir="13500000">
                  <a:srgbClr val="868686">
                    <a:alpha val="50000"/>
                  </a:srgbClr>
                </a:prstShdw>
              </a:effectLst>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fade">
                                      <p:cBhvr>
                                        <p:cTn id="7" dur="500"/>
                                        <p:tgtEl>
                                          <p:spTgt spid="12292"/>
                                        </p:tgtEl>
                                      </p:cBhvr>
                                    </p:animEffect>
                                    <p:anim calcmode="lin" valueType="num">
                                      <p:cBhvr>
                                        <p:cTn id="8" dur="500" fill="hold"/>
                                        <p:tgtEl>
                                          <p:spTgt spid="12292"/>
                                        </p:tgtEl>
                                        <p:attrNameLst>
                                          <p:attrName>ppt_x</p:attrName>
                                        </p:attrNameLst>
                                      </p:cBhvr>
                                      <p:tavLst>
                                        <p:tav tm="0">
                                          <p:val>
                                            <p:strVal val="#ppt_x"/>
                                          </p:val>
                                        </p:tav>
                                        <p:tav tm="100000">
                                          <p:val>
                                            <p:strVal val="#ppt_x"/>
                                          </p:val>
                                        </p:tav>
                                      </p:tavLst>
                                    </p:anim>
                                    <p:anim calcmode="lin" valueType="num">
                                      <p:cBhvr>
                                        <p:cTn id="9" dur="450" decel="100000" fill="hold"/>
                                        <p:tgtEl>
                                          <p:spTgt spid="1229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229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2291">
                                            <p:txEl>
                                              <p:pRg st="0" end="0"/>
                                            </p:txEl>
                                          </p:spTgt>
                                        </p:tgtEl>
                                        <p:attrNameLst>
                                          <p:attrName>style.visibility</p:attrName>
                                        </p:attrNameLst>
                                      </p:cBhvr>
                                      <p:to>
                                        <p:strVal val="visible"/>
                                      </p:to>
                                    </p:set>
                                    <p:anim calcmode="lin" valueType="num">
                                      <p:cBhvr>
                                        <p:cTn id="15" dur="500" fill="hold"/>
                                        <p:tgtEl>
                                          <p:spTgt spid="12291">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2291">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2291">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2291">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2291">
                                            <p:txEl>
                                              <p:pRg st="1" end="1"/>
                                            </p:txEl>
                                          </p:spTgt>
                                        </p:tgtEl>
                                        <p:attrNameLst>
                                          <p:attrName>style.visibility</p:attrName>
                                        </p:attrNameLst>
                                      </p:cBhvr>
                                      <p:to>
                                        <p:strVal val="visible"/>
                                      </p:to>
                                    </p:set>
                                    <p:anim calcmode="lin" valueType="num">
                                      <p:cBhvr>
                                        <p:cTn id="23" dur="500" fill="hold"/>
                                        <p:tgtEl>
                                          <p:spTgt spid="12291">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2291">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2291">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2291">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pt-BR" sz="3800" b="1" dirty="0"/>
              <a:t>Consequências da Imortalidade Natural da Alma Humana</a:t>
            </a:r>
            <a:endParaRPr lang="pt-BR" sz="3800" b="1" noProof="0" dirty="0"/>
          </a:p>
        </p:txBody>
      </p:sp>
      <p:sp>
        <p:nvSpPr>
          <p:cNvPr id="13315" name="Rectangle 3"/>
          <p:cNvSpPr>
            <a:spLocks noGrp="1" noChangeArrowheads="1"/>
          </p:cNvSpPr>
          <p:nvPr>
            <p:ph type="body" idx="1"/>
          </p:nvPr>
        </p:nvSpPr>
        <p:spPr>
          <a:xfrm>
            <a:off x="900113" y="2852738"/>
            <a:ext cx="7993062" cy="3806825"/>
          </a:xfrm>
        </p:spPr>
        <p:txBody>
          <a:bodyPr/>
          <a:lstStyle/>
          <a:p>
            <a:r>
              <a:rPr lang="pt-BR" dirty="0"/>
              <a:t>Deus e os Santos desfrutam do sofrimento eterno dos pecadores.</a:t>
            </a:r>
            <a:endParaRPr lang="pt-BR" noProof="0" dirty="0"/>
          </a:p>
          <a:p>
            <a:r>
              <a:rPr lang="pt-BR" dirty="0"/>
              <a:t>A punição eterna é desproporcional às falhas que podem ser cometidas em uma vida curta</a:t>
            </a:r>
            <a:endParaRPr lang="pt-BR" noProof="0" dirty="0"/>
          </a:p>
        </p:txBody>
      </p:sp>
      <p:sp>
        <p:nvSpPr>
          <p:cNvPr id="13316" name="WordArt 4"/>
          <p:cNvSpPr>
            <a:spLocks noChangeArrowheads="1" noChangeShapeType="1" noTextEdit="1"/>
          </p:cNvSpPr>
          <p:nvPr/>
        </p:nvSpPr>
        <p:spPr bwMode="auto">
          <a:xfrm>
            <a:off x="2484438" y="1916113"/>
            <a:ext cx="4032250" cy="360362"/>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a:rPr>
              <a:t>SE O INFERNO EXISTIR</a:t>
            </a:r>
            <a:endParaRPr lang="pt-BR" sz="3600" kern="10" noProof="0" dirty="0">
              <a:ln w="9525">
                <a:solidFill>
                  <a:srgbClr val="000000"/>
                </a:solidFill>
                <a:round/>
                <a:headEnd/>
                <a:tailEnd/>
              </a:ln>
              <a:solidFill>
                <a:srgbClr val="FFFFFF"/>
              </a:solidFill>
              <a:effectLst>
                <a:prstShdw prst="shdw13" dist="53882" dir="13500000">
                  <a:srgbClr val="868686">
                    <a:alpha val="50000"/>
                  </a:srgbClr>
                </a:prstShdw>
              </a:effectLst>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fade">
                                      <p:cBhvr>
                                        <p:cTn id="7" dur="500"/>
                                        <p:tgtEl>
                                          <p:spTgt spid="13316"/>
                                        </p:tgtEl>
                                      </p:cBhvr>
                                    </p:animEffect>
                                    <p:anim calcmode="lin" valueType="num">
                                      <p:cBhvr>
                                        <p:cTn id="8" dur="500" fill="hold"/>
                                        <p:tgtEl>
                                          <p:spTgt spid="13316"/>
                                        </p:tgtEl>
                                        <p:attrNameLst>
                                          <p:attrName>ppt_x</p:attrName>
                                        </p:attrNameLst>
                                      </p:cBhvr>
                                      <p:tavLst>
                                        <p:tav tm="0">
                                          <p:val>
                                            <p:strVal val="#ppt_x"/>
                                          </p:val>
                                        </p:tav>
                                        <p:tav tm="100000">
                                          <p:val>
                                            <p:strVal val="#ppt_x"/>
                                          </p:val>
                                        </p:tav>
                                      </p:tavLst>
                                    </p:anim>
                                    <p:anim calcmode="lin" valueType="num">
                                      <p:cBhvr>
                                        <p:cTn id="9" dur="450" decel="100000" fill="hold"/>
                                        <p:tgtEl>
                                          <p:spTgt spid="13316"/>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3316"/>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3315">
                                            <p:txEl>
                                              <p:pRg st="0" end="0"/>
                                            </p:txEl>
                                          </p:spTgt>
                                        </p:tgtEl>
                                        <p:attrNameLst>
                                          <p:attrName>style.visibility</p:attrName>
                                        </p:attrNameLst>
                                      </p:cBhvr>
                                      <p:to>
                                        <p:strVal val="visible"/>
                                      </p:to>
                                    </p:set>
                                    <p:anim calcmode="lin" valueType="num">
                                      <p:cBhvr>
                                        <p:cTn id="15" dur="500" fill="hold"/>
                                        <p:tgtEl>
                                          <p:spTgt spid="1331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3315">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3315">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3315">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3315">
                                            <p:txEl>
                                              <p:pRg st="1" end="1"/>
                                            </p:txEl>
                                          </p:spTgt>
                                        </p:tgtEl>
                                        <p:attrNameLst>
                                          <p:attrName>style.visibility</p:attrName>
                                        </p:attrNameLst>
                                      </p:cBhvr>
                                      <p:to>
                                        <p:strVal val="visible"/>
                                      </p:to>
                                    </p:set>
                                    <p:anim calcmode="lin" valueType="num">
                                      <p:cBhvr>
                                        <p:cTn id="23" dur="500" fill="hold"/>
                                        <p:tgtEl>
                                          <p:spTgt spid="13315">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3315">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3315">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3315">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13316"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pt-BR" sz="3800" b="1" dirty="0"/>
              <a:t>Consequências da Imortalidade Natural da Alma Humana</a:t>
            </a:r>
            <a:endParaRPr lang="pt-BR" sz="3800" b="1" noProof="0" dirty="0"/>
          </a:p>
        </p:txBody>
      </p:sp>
      <p:sp>
        <p:nvSpPr>
          <p:cNvPr id="14339" name="Rectangle 3"/>
          <p:cNvSpPr>
            <a:spLocks noGrp="1" noChangeArrowheads="1"/>
          </p:cNvSpPr>
          <p:nvPr>
            <p:ph type="body" idx="1"/>
          </p:nvPr>
        </p:nvSpPr>
        <p:spPr>
          <a:xfrm>
            <a:off x="914400" y="2998788"/>
            <a:ext cx="7772400" cy="3132137"/>
          </a:xfrm>
        </p:spPr>
        <p:txBody>
          <a:bodyPr/>
          <a:lstStyle/>
          <a:p>
            <a:r>
              <a:rPr lang="pt-BR" dirty="0"/>
              <a:t>Se todos temos o mesmo destino, que diferença faz o que fazemos nesta vida?</a:t>
            </a:r>
          </a:p>
          <a:p>
            <a:r>
              <a:rPr lang="pt-BR" dirty="0"/>
              <a:t>Vamos comer e beber, pois amanhã vamos morrer</a:t>
            </a:r>
            <a:r>
              <a:rPr lang="pt-BR" noProof="0" dirty="0"/>
              <a:t>.</a:t>
            </a:r>
          </a:p>
        </p:txBody>
      </p:sp>
      <p:sp>
        <p:nvSpPr>
          <p:cNvPr id="14340" name="WordArt 4"/>
          <p:cNvSpPr>
            <a:spLocks noGrp="1" noRot="1" noMove="1" noResize="1" noEditPoints="1" noAdjustHandles="1" noChangeArrowheads="1" noChangeShapeType="1"/>
          </p:cNvSpPr>
          <p:nvPr/>
        </p:nvSpPr>
        <p:spPr bwMode="auto">
          <a:xfrm>
            <a:off x="1331913" y="1916113"/>
            <a:ext cx="6985000" cy="720725"/>
          </a:xfrm>
          <a:prstGeom prst="rect">
            <a:avLst/>
          </a:prstGeom>
        </p:spPr>
        <p:txBody>
          <a:bodyPr wrap="none" fromWordArt="1">
            <a:prstTxWarp prst="textPlain">
              <a:avLst>
                <a:gd name="adj" fmla="val 50000"/>
              </a:avLst>
            </a:prstTxWarp>
          </a:bodyPr>
          <a:lstStyle/>
          <a:p>
            <a:pPr algn="ctr"/>
            <a:r>
              <a:rPr lang="pt-BR"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a:rPr>
              <a:t>SE NOS TORNARMOS
ESPÍRITOS DESENCARNADOS</a:t>
            </a:r>
            <a:endParaRPr lang="pt-BR" sz="3600" kern="10" noProof="0" dirty="0">
              <a:ln w="9525">
                <a:solidFill>
                  <a:srgbClr val="000000"/>
                </a:solidFill>
                <a:round/>
                <a:headEnd/>
                <a:tailEnd/>
              </a:ln>
              <a:solidFill>
                <a:srgbClr val="FFFFFF"/>
              </a:solidFill>
              <a:effectLst>
                <a:prstShdw prst="shdw13" dist="53882" dir="13500000">
                  <a:srgbClr val="868686">
                    <a:alpha val="50000"/>
                  </a:srgbClr>
                </a:prstShdw>
              </a:effectLst>
              <a:latin typeface="Arial Blac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fade">
                                      <p:cBhvr>
                                        <p:cTn id="7" dur="500"/>
                                        <p:tgtEl>
                                          <p:spTgt spid="14340"/>
                                        </p:tgtEl>
                                      </p:cBhvr>
                                    </p:animEffect>
                                    <p:anim calcmode="lin" valueType="num">
                                      <p:cBhvr>
                                        <p:cTn id="8" dur="500" fill="hold"/>
                                        <p:tgtEl>
                                          <p:spTgt spid="14340"/>
                                        </p:tgtEl>
                                        <p:attrNameLst>
                                          <p:attrName>ppt_x</p:attrName>
                                        </p:attrNameLst>
                                      </p:cBhvr>
                                      <p:tavLst>
                                        <p:tav tm="0">
                                          <p:val>
                                            <p:strVal val="#ppt_x"/>
                                          </p:val>
                                        </p:tav>
                                        <p:tav tm="100000">
                                          <p:val>
                                            <p:strVal val="#ppt_x"/>
                                          </p:val>
                                        </p:tav>
                                      </p:tavLst>
                                    </p:anim>
                                    <p:anim calcmode="lin" valueType="num">
                                      <p:cBhvr>
                                        <p:cTn id="9" dur="450" decel="100000" fill="hold"/>
                                        <p:tgtEl>
                                          <p:spTgt spid="14340"/>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434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4339">
                                            <p:txEl>
                                              <p:pRg st="0" end="0"/>
                                            </p:txEl>
                                          </p:spTgt>
                                        </p:tgtEl>
                                        <p:attrNameLst>
                                          <p:attrName>style.visibility</p:attrName>
                                        </p:attrNameLst>
                                      </p:cBhvr>
                                      <p:to>
                                        <p:strVal val="visible"/>
                                      </p:to>
                                    </p:set>
                                    <p:anim calcmode="lin" valueType="num">
                                      <p:cBhvr>
                                        <p:cTn id="15" dur="500" fill="hold"/>
                                        <p:tgtEl>
                                          <p:spTgt spid="14339">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4339">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4339">
                                            <p:txEl>
                                              <p:pRg st="0" end="0"/>
                                            </p:txEl>
                                          </p:spTgt>
                                        </p:tgtEl>
                                        <p:attrNameLst>
                                          <p:attrName>ppt_x</p:attrName>
                                        </p:attrNameLst>
                                      </p:cBhvr>
                                      <p:tavLst>
                                        <p:tav tm="0">
                                          <p:val>
                                            <p:fltVal val="0.5"/>
                                          </p:val>
                                        </p:tav>
                                        <p:tav tm="100000">
                                          <p:val>
                                            <p:strVal val="#ppt_x"/>
                                          </p:val>
                                        </p:tav>
                                      </p:tavLst>
                                    </p:anim>
                                    <p:anim calcmode="lin" valueType="num">
                                      <p:cBhvr>
                                        <p:cTn id="18" dur="500" fill="hold"/>
                                        <p:tgtEl>
                                          <p:spTgt spid="1433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4339">
                                            <p:txEl>
                                              <p:pRg st="1" end="1"/>
                                            </p:txEl>
                                          </p:spTgt>
                                        </p:tgtEl>
                                        <p:attrNameLst>
                                          <p:attrName>style.visibility</p:attrName>
                                        </p:attrNameLst>
                                      </p:cBhvr>
                                      <p:to>
                                        <p:strVal val="visible"/>
                                      </p:to>
                                    </p:set>
                                    <p:anim calcmode="lin" valueType="num">
                                      <p:cBhvr>
                                        <p:cTn id="23" dur="500" fill="hold"/>
                                        <p:tgtEl>
                                          <p:spTgt spid="14339">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4339">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14339">
                                            <p:txEl>
                                              <p:pRg st="1" end="1"/>
                                            </p:txEl>
                                          </p:spTgt>
                                        </p:tgtEl>
                                        <p:attrNameLst>
                                          <p:attrName>ppt_x</p:attrName>
                                        </p:attrNameLst>
                                      </p:cBhvr>
                                      <p:tavLst>
                                        <p:tav tm="0">
                                          <p:val>
                                            <p:fltVal val="0.5"/>
                                          </p:val>
                                        </p:tav>
                                        <p:tav tm="100000">
                                          <p:val>
                                            <p:strVal val="#ppt_x"/>
                                          </p:val>
                                        </p:tav>
                                      </p:tavLst>
                                    </p:anim>
                                    <p:anim calcmode="lin" valueType="num">
                                      <p:cBhvr>
                                        <p:cTn id="26" dur="500" fill="hold"/>
                                        <p:tgtEl>
                                          <p:spTgt spid="14339">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P spid="14340" grpId="0" animBg="1"/>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apas">
  <a:themeElements>
    <a:clrScheme name="Capa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Capa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a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Capa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Capa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Capa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Capa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Capa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Capa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apa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Capa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apa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660</TotalTime>
  <Words>2575</Words>
  <Application>Microsoft Office PowerPoint</Application>
  <PresentationFormat>Presentación en pantalla (4:3)</PresentationFormat>
  <Paragraphs>157</Paragraphs>
  <Slides>31</Slides>
  <Notes>2</Notes>
  <HiddenSlides>7</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31</vt:i4>
      </vt:variant>
    </vt:vector>
  </HeadingPairs>
  <TitlesOfParts>
    <vt:vector size="37" baseType="lpstr">
      <vt:lpstr>Arial</vt:lpstr>
      <vt:lpstr>Wingdings</vt:lpstr>
      <vt:lpstr>Times New Roman</vt:lpstr>
      <vt:lpstr>Arial Black</vt:lpstr>
      <vt:lpstr>Diseño predeterminado</vt:lpstr>
      <vt:lpstr>Capas</vt:lpstr>
      <vt:lpstr>Presentación de PowerPoint</vt:lpstr>
      <vt:lpstr>A Mentira de Satanás:</vt:lpstr>
      <vt:lpstr>Presentación de PowerPoint</vt:lpstr>
      <vt:lpstr>Podemos nos tornar imortais?</vt:lpstr>
      <vt:lpstr>Presentación de PowerPoint</vt:lpstr>
      <vt:lpstr>Consequências da Imortalidade Natural da Alma Humana</vt:lpstr>
      <vt:lpstr>Consequências da Imortalidade Natural da Alma Humana</vt:lpstr>
      <vt:lpstr>Consequências da Imortalidade Natural da Alma Humana</vt:lpstr>
      <vt:lpstr>Consequências da Imortalidade Natural da Alma Humana</vt:lpstr>
      <vt:lpstr>Presentación de PowerPoint</vt:lpstr>
      <vt:lpstr>Presentación de PowerPoint</vt:lpstr>
      <vt:lpstr>Ensinamento Bíblico sobre a Salvação Universal do Homem</vt:lpstr>
      <vt:lpstr>Presentación de PowerPoint</vt:lpstr>
      <vt:lpstr>Presentación de PowerPoint</vt:lpstr>
      <vt:lpstr>Todos ressuscitarão, tanto justos como injustos</vt:lpstr>
      <vt:lpstr>Presentación de PowerPoint</vt:lpstr>
      <vt:lpstr>Presentación de PowerPoint</vt:lpstr>
      <vt:lpstr>Presentación de PowerPoint</vt:lpstr>
      <vt:lpstr>TODOS OS QUE PERMANECEREM NO CÉU DARÃO GLÓRIA A DEUS</vt:lpstr>
      <vt:lpstr>Presentación de PowerPoint</vt:lpstr>
      <vt:lpstr>Presentación de PowerPoint</vt:lpstr>
      <vt:lpstr>Ninguém louva a Deus quando está morto</vt:lpstr>
      <vt:lpstr>Presentación de PowerPoint</vt:lpstr>
      <vt:lpstr>A Doutrina da Imortalidade da Alma Anula a Ressurreição</vt:lpstr>
      <vt:lpstr>A Doutrina da Imortalidade da Alma Anula a 2ª Vinda de Cristo</vt:lpstr>
      <vt:lpstr>História da Doutrina da Imortalidade no Cristianismo</vt:lpstr>
      <vt:lpstr>Os homens não são julgados quando morrem</vt:lpstr>
      <vt:lpstr>Presentación de PowerPoint</vt:lpstr>
      <vt:lpstr>Presentación de PowerPoint</vt:lpstr>
      <vt:lpstr>Presentación de PowerPoint</vt:lpstr>
      <vt:lpstr>Presentación de PowerPoint</vt:lpstr>
    </vt:vector>
  </TitlesOfParts>
  <Company>Eunice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Sergio Fustero Carreras</dc:creator>
  <cp:lastModifiedBy>Sergio</cp:lastModifiedBy>
  <cp:revision>100</cp:revision>
  <dcterms:created xsi:type="dcterms:W3CDTF">2005-05-26T14:01:39Z</dcterms:created>
  <dcterms:modified xsi:type="dcterms:W3CDTF">2026-01-13T08:22:52Z</dcterms:modified>
</cp:coreProperties>
</file>